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3" r:id="rId6"/>
    <p:sldId id="272" r:id="rId7"/>
    <p:sldId id="273" r:id="rId8"/>
    <p:sldId id="274" r:id="rId9"/>
    <p:sldId id="264" r:id="rId10"/>
    <p:sldId id="265" r:id="rId11"/>
    <p:sldId id="266" r:id="rId12"/>
    <p:sldId id="271" r:id="rId13"/>
    <p:sldId id="269" r:id="rId14"/>
    <p:sldId id="268" r:id="rId15"/>
    <p:sldId id="270" r:id="rId16"/>
    <p:sldId id="267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676E904C-2278-4A8D-9CA2-CD6AA1B4FF83}">
          <p14:sldIdLst>
            <p14:sldId id="256"/>
            <p14:sldId id="263"/>
            <p14:sldId id="272"/>
            <p14:sldId id="273"/>
            <p14:sldId id="274"/>
            <p14:sldId id="264"/>
            <p14:sldId id="265"/>
            <p14:sldId id="266"/>
            <p14:sldId id="271"/>
            <p14:sldId id="269"/>
            <p14:sldId id="268"/>
            <p14:sldId id="270"/>
            <p14:sldId id="267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43EBE-E5E7-E2FB-0CEA-8139726C4951}" v="613" dt="2025-01-21T07:43:27.389"/>
    <p1510:client id="{5071E142-F333-244D-C6CA-4DEF886A68C5}" v="910" dt="2025-01-20T22:56:10.651"/>
    <p1510:client id="{832FB476-C4A9-B955-F8A9-BBF2EAF62339}" v="662" dt="2025-01-21T11:54:17.925"/>
    <p1510:client id="{A19C0B78-85C5-D437-01FF-C2D3E5D6582D}" v="193" dt="2025-01-20T23:03:14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ACAB48-B3FD-4F7C-8629-A4E4FE5B9C8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623DC57-DC31-41D8-BE07-F3C05368FF2D}">
      <dgm:prSet phldrT="[Text]" phldr="0"/>
      <dgm:spPr/>
      <dgm:t>
        <a:bodyPr/>
        <a:lstStyle/>
        <a:p>
          <a:r>
            <a:rPr lang="en-GB" dirty="0">
              <a:latin typeface="Aptos Display" panose="020F0302020204030204"/>
            </a:rPr>
            <a:t>Klient-Serwer</a:t>
          </a:r>
          <a:endParaRPr lang="en-GB" dirty="0"/>
        </a:p>
      </dgm:t>
    </dgm:pt>
    <dgm:pt modelId="{05D9802B-17A8-4DA5-AF23-BAEE1D865555}" type="parTrans" cxnId="{DB65A5BB-E7E2-4C1D-9D7C-CA1BCF83A186}">
      <dgm:prSet/>
      <dgm:spPr/>
      <dgm:t>
        <a:bodyPr/>
        <a:lstStyle/>
        <a:p>
          <a:endParaRPr lang="en-GB"/>
        </a:p>
      </dgm:t>
    </dgm:pt>
    <dgm:pt modelId="{5F26B771-23ED-454A-A8B7-ED086250F5B3}" type="sibTrans" cxnId="{DB65A5BB-E7E2-4C1D-9D7C-CA1BCF83A186}">
      <dgm:prSet/>
      <dgm:spPr/>
      <dgm:t>
        <a:bodyPr/>
        <a:lstStyle/>
        <a:p>
          <a:endParaRPr lang="en-GB"/>
        </a:p>
      </dgm:t>
    </dgm:pt>
    <dgm:pt modelId="{A1A4FF1E-C24F-4330-BAF4-043DF22206DC}">
      <dgm:prSet phldrT="[Text]" phldr="0"/>
      <dgm:spPr/>
      <dgm:t>
        <a:bodyPr/>
        <a:lstStyle/>
        <a:p>
          <a:pPr rtl="0"/>
          <a:r>
            <a:rPr lang="en-GB" dirty="0" err="1">
              <a:latin typeface="Aptos Display" panose="020F0302020204030204"/>
            </a:rPr>
            <a:t>Klient</a:t>
          </a:r>
          <a:r>
            <a:rPr lang="en-GB" dirty="0">
              <a:latin typeface="Aptos Display" panose="020F0302020204030204"/>
            </a:rPr>
            <a:t> (</a:t>
          </a:r>
          <a:r>
            <a:rPr lang="en-GB" dirty="0" err="1">
              <a:latin typeface="Aptos Display" panose="020F0302020204030204"/>
            </a:rPr>
            <a:t>lub</a:t>
          </a:r>
          <a:r>
            <a:rPr lang="en-GB" dirty="0">
              <a:latin typeface="Aptos Display" panose="020F0302020204030204"/>
            </a:rPr>
            <a:t> </a:t>
          </a:r>
          <a:r>
            <a:rPr lang="en-GB" dirty="0" err="1">
              <a:latin typeface="Aptos Display" panose="020F0302020204030204"/>
            </a:rPr>
            <a:t>wiele</a:t>
          </a:r>
          <a:r>
            <a:rPr lang="en-GB" dirty="0">
              <a:latin typeface="Aptos Display" panose="020F0302020204030204"/>
            </a:rPr>
            <a:t> </a:t>
          </a:r>
          <a:r>
            <a:rPr lang="en-GB" dirty="0" err="1">
              <a:latin typeface="Aptos Display" panose="020F0302020204030204"/>
            </a:rPr>
            <a:t>klientów</a:t>
          </a:r>
          <a:r>
            <a:rPr lang="en-GB" dirty="0">
              <a:latin typeface="Aptos Display" panose="020F0302020204030204"/>
            </a:rPr>
            <a:t>) </a:t>
          </a:r>
          <a:r>
            <a:rPr lang="en-GB" dirty="0" err="1">
              <a:latin typeface="Aptos Display" panose="020F0302020204030204"/>
            </a:rPr>
            <a:t>łączy</a:t>
          </a:r>
          <a:r>
            <a:rPr lang="en-GB" dirty="0">
              <a:latin typeface="Aptos Display" panose="020F0302020204030204"/>
            </a:rPr>
            <a:t> </a:t>
          </a:r>
          <a:r>
            <a:rPr lang="en-GB" dirty="0" err="1">
              <a:latin typeface="Aptos Display" panose="020F0302020204030204"/>
            </a:rPr>
            <a:t>się</a:t>
          </a:r>
          <a:r>
            <a:rPr lang="en-GB" dirty="0">
              <a:latin typeface="Aptos Display" panose="020F0302020204030204"/>
            </a:rPr>
            <a:t> z </a:t>
          </a:r>
          <a:r>
            <a:rPr lang="en-GB" dirty="0" err="1">
              <a:latin typeface="Aptos Display" panose="020F0302020204030204"/>
            </a:rPr>
            <a:t>serwerem</a:t>
          </a:r>
          <a:endParaRPr lang="en-GB" dirty="0"/>
        </a:p>
      </dgm:t>
    </dgm:pt>
    <dgm:pt modelId="{18CA1352-DB36-420E-BEFF-83E438CA6A40}" type="parTrans" cxnId="{AED44A17-C321-4B49-AAEA-236AB3543517}">
      <dgm:prSet/>
      <dgm:spPr/>
      <dgm:t>
        <a:bodyPr/>
        <a:lstStyle/>
        <a:p>
          <a:endParaRPr lang="en-GB"/>
        </a:p>
      </dgm:t>
    </dgm:pt>
    <dgm:pt modelId="{5AF5CC75-BF83-47A1-8A38-12DA95FED1CE}" type="sibTrans" cxnId="{AED44A17-C321-4B49-AAEA-236AB3543517}">
      <dgm:prSet/>
      <dgm:spPr/>
      <dgm:t>
        <a:bodyPr/>
        <a:lstStyle/>
        <a:p>
          <a:endParaRPr lang="en-GB"/>
        </a:p>
      </dgm:t>
    </dgm:pt>
    <dgm:pt modelId="{8DD256AA-FA2D-465B-9F57-221A005C4D20}">
      <dgm:prSet phldrT="[Text]" phldr="0"/>
      <dgm:spPr/>
      <dgm:t>
        <a:bodyPr/>
        <a:lstStyle/>
        <a:p>
          <a:pPr rtl="0"/>
          <a:r>
            <a:rPr lang="en-GB" dirty="0">
              <a:latin typeface="Aptos Display" panose="020F0302020204030204"/>
            </a:rPr>
            <a:t>Serwer decyduje w zasadzie co sie dzieje</a:t>
          </a:r>
          <a:endParaRPr lang="en-GB" dirty="0"/>
        </a:p>
      </dgm:t>
    </dgm:pt>
    <dgm:pt modelId="{419EC7FC-F48B-4DDE-BC37-3E0D5018F817}" type="parTrans" cxnId="{1CCD6AD7-6373-478F-B453-F2CC3D4B7613}">
      <dgm:prSet/>
      <dgm:spPr/>
      <dgm:t>
        <a:bodyPr/>
        <a:lstStyle/>
        <a:p>
          <a:endParaRPr lang="en-GB"/>
        </a:p>
      </dgm:t>
    </dgm:pt>
    <dgm:pt modelId="{2FEBDC42-3BC3-470B-8FD4-E9999B2A64B7}" type="sibTrans" cxnId="{1CCD6AD7-6373-478F-B453-F2CC3D4B7613}">
      <dgm:prSet/>
      <dgm:spPr/>
      <dgm:t>
        <a:bodyPr/>
        <a:lstStyle/>
        <a:p>
          <a:endParaRPr lang="en-GB"/>
        </a:p>
      </dgm:t>
    </dgm:pt>
    <dgm:pt modelId="{EA01AC8B-EF78-4C15-AE80-6D05E663D6B4}">
      <dgm:prSet phldrT="[Text]" phldr="0"/>
      <dgm:spPr/>
      <dgm:t>
        <a:bodyPr/>
        <a:lstStyle/>
        <a:p>
          <a:r>
            <a:rPr lang="en-GB" dirty="0">
              <a:latin typeface="Aptos Display" panose="020F0302020204030204"/>
            </a:rPr>
            <a:t>P2P</a:t>
          </a:r>
          <a:endParaRPr lang="en-GB" dirty="0"/>
        </a:p>
      </dgm:t>
    </dgm:pt>
    <dgm:pt modelId="{A9BEF469-0A22-4967-81A1-4EC74FC0B8BE}" type="parTrans" cxnId="{F3258ADA-0285-4338-AC7C-56392365D0DF}">
      <dgm:prSet/>
      <dgm:spPr/>
      <dgm:t>
        <a:bodyPr/>
        <a:lstStyle/>
        <a:p>
          <a:endParaRPr lang="en-GB"/>
        </a:p>
      </dgm:t>
    </dgm:pt>
    <dgm:pt modelId="{25EA33DA-352F-4EE2-B43F-47552B260908}" type="sibTrans" cxnId="{F3258ADA-0285-4338-AC7C-56392365D0DF}">
      <dgm:prSet/>
      <dgm:spPr/>
      <dgm:t>
        <a:bodyPr/>
        <a:lstStyle/>
        <a:p>
          <a:endParaRPr lang="en-GB"/>
        </a:p>
      </dgm:t>
    </dgm:pt>
    <dgm:pt modelId="{A5918523-DDD8-4911-945F-E50A74CE2E31}">
      <dgm:prSet phldrT="[Text]" phldr="0"/>
      <dgm:spPr/>
      <dgm:t>
        <a:bodyPr/>
        <a:lstStyle/>
        <a:p>
          <a:r>
            <a:rPr lang="en-GB" dirty="0">
              <a:latin typeface="Aptos Display" panose="020F0302020204030204"/>
            </a:rPr>
            <a:t>Peer-to-Peer</a:t>
          </a:r>
          <a:endParaRPr lang="en-GB" dirty="0"/>
        </a:p>
      </dgm:t>
    </dgm:pt>
    <dgm:pt modelId="{36BEB37B-D959-4F80-AEAF-8375FDCB3717}" type="parTrans" cxnId="{0C214D7A-0D3F-4060-A4F5-D2C5489690A0}">
      <dgm:prSet/>
      <dgm:spPr/>
      <dgm:t>
        <a:bodyPr/>
        <a:lstStyle/>
        <a:p>
          <a:endParaRPr lang="en-GB"/>
        </a:p>
      </dgm:t>
    </dgm:pt>
    <dgm:pt modelId="{CDC0FED7-8F6C-4562-87BA-7A4154928F09}" type="sibTrans" cxnId="{0C214D7A-0D3F-4060-A4F5-D2C5489690A0}">
      <dgm:prSet/>
      <dgm:spPr/>
      <dgm:t>
        <a:bodyPr/>
        <a:lstStyle/>
        <a:p>
          <a:endParaRPr lang="en-GB"/>
        </a:p>
      </dgm:t>
    </dgm:pt>
    <dgm:pt modelId="{FF591B10-C28C-4A00-B7FD-3D2B6B5D6279}">
      <dgm:prSet phldrT="[Text]" phldr="0"/>
      <dgm:spPr/>
      <dgm:t>
        <a:bodyPr/>
        <a:lstStyle/>
        <a:p>
          <a:pPr rtl="0"/>
          <a:r>
            <a:rPr lang="en-GB" dirty="0" err="1">
              <a:latin typeface="Aptos Display" panose="020F0302020204030204"/>
            </a:rPr>
            <a:t>Gwarantuje</a:t>
          </a:r>
          <a:r>
            <a:rPr lang="en-GB" dirty="0">
              <a:latin typeface="Aptos Display" panose="020F0302020204030204"/>
            </a:rPr>
            <a:t> </a:t>
          </a:r>
          <a:r>
            <a:rPr lang="en-GB" dirty="0" err="1">
              <a:latin typeface="Aptos Display" panose="020F0302020204030204"/>
            </a:rPr>
            <a:t>każdemu</a:t>
          </a:r>
          <a:r>
            <a:rPr lang="en-GB" dirty="0">
              <a:latin typeface="Aptos Display" panose="020F0302020204030204"/>
            </a:rPr>
            <a:t> </a:t>
          </a:r>
          <a:r>
            <a:rPr lang="en-GB" dirty="0" err="1">
              <a:latin typeface="Aptos Display" panose="020F0302020204030204"/>
            </a:rPr>
            <a:t>uczestniczącemu</a:t>
          </a:r>
          <a:r>
            <a:rPr lang="en-GB" dirty="0">
              <a:latin typeface="Aptos Display" panose="020F0302020204030204"/>
            </a:rPr>
            <a:t> </a:t>
          </a:r>
          <a:r>
            <a:rPr lang="en-GB" dirty="0" err="1">
              <a:latin typeface="Aptos Display" panose="020F0302020204030204"/>
            </a:rPr>
            <a:t>równe</a:t>
          </a:r>
          <a:r>
            <a:rPr lang="en-GB" dirty="0">
              <a:latin typeface="Aptos Display" panose="020F0302020204030204"/>
            </a:rPr>
            <a:t> </a:t>
          </a:r>
          <a:r>
            <a:rPr lang="en-GB" dirty="0" err="1">
              <a:latin typeface="Aptos Display" panose="020F0302020204030204"/>
            </a:rPr>
            <a:t>prawa</a:t>
          </a:r>
          <a:endParaRPr lang="en-GB" dirty="0"/>
        </a:p>
      </dgm:t>
    </dgm:pt>
    <dgm:pt modelId="{4F544AD5-02F8-4D43-B738-A5EF9C59975B}" type="parTrans" cxnId="{10107531-7B68-4F27-8684-5AEAC35D09D8}">
      <dgm:prSet/>
      <dgm:spPr/>
      <dgm:t>
        <a:bodyPr/>
        <a:lstStyle/>
        <a:p>
          <a:endParaRPr lang="en-GB"/>
        </a:p>
      </dgm:t>
    </dgm:pt>
    <dgm:pt modelId="{BC9100F2-A01D-487D-B33A-7A6A70359F81}" type="sibTrans" cxnId="{10107531-7B68-4F27-8684-5AEAC35D09D8}">
      <dgm:prSet/>
      <dgm:spPr/>
      <dgm:t>
        <a:bodyPr/>
        <a:lstStyle/>
        <a:p>
          <a:endParaRPr lang="en-GB"/>
        </a:p>
      </dgm:t>
    </dgm:pt>
    <dgm:pt modelId="{87B0ABA8-42D3-4D1F-B36D-B5ED63E871F7}">
      <dgm:prSet phldrT="[Text]" phldr="0"/>
      <dgm:spPr/>
      <dgm:t>
        <a:bodyPr/>
        <a:lstStyle/>
        <a:p>
          <a:r>
            <a:rPr lang="en-GB" dirty="0" err="1">
              <a:latin typeface="Aptos Display" panose="020F0302020204030204"/>
            </a:rPr>
            <a:t>Trójwarstwowa</a:t>
          </a:r>
          <a:endParaRPr lang="en-GB" dirty="0"/>
        </a:p>
      </dgm:t>
    </dgm:pt>
    <dgm:pt modelId="{E07EFC4A-9AB9-4DC9-A41C-33B5F711D6B9}" type="parTrans" cxnId="{0DE59A71-3D8C-44F6-BF0C-BE1324C206D8}">
      <dgm:prSet/>
      <dgm:spPr/>
      <dgm:t>
        <a:bodyPr/>
        <a:lstStyle/>
        <a:p>
          <a:endParaRPr lang="en-GB"/>
        </a:p>
      </dgm:t>
    </dgm:pt>
    <dgm:pt modelId="{F3756016-F73C-4991-AD32-1C58D4EAA517}" type="sibTrans" cxnId="{0DE59A71-3D8C-44F6-BF0C-BE1324C206D8}">
      <dgm:prSet/>
      <dgm:spPr/>
      <dgm:t>
        <a:bodyPr/>
        <a:lstStyle/>
        <a:p>
          <a:endParaRPr lang="en-GB"/>
        </a:p>
      </dgm:t>
    </dgm:pt>
    <dgm:pt modelId="{5D99E250-AF26-461B-A91D-7ED0C046E8AD}">
      <dgm:prSet phldrT="[Text]" phldr="0"/>
      <dgm:spPr/>
      <dgm:t>
        <a:bodyPr/>
        <a:lstStyle/>
        <a:p>
          <a:pPr rtl="0"/>
          <a:r>
            <a:rPr lang="en-GB" dirty="0">
              <a:latin typeface="Aptos Display" panose="020F0302020204030204"/>
            </a:rPr>
            <a:t>Wariant architektury klient-serwer</a:t>
          </a:r>
          <a:endParaRPr lang="en-GB" dirty="0"/>
        </a:p>
      </dgm:t>
    </dgm:pt>
    <dgm:pt modelId="{7D5E8B6A-B38B-4F65-BB54-DCE7ED98F219}" type="parTrans" cxnId="{742AAE16-C4D7-45D8-B643-2A6455E82878}">
      <dgm:prSet/>
      <dgm:spPr/>
      <dgm:t>
        <a:bodyPr/>
        <a:lstStyle/>
        <a:p>
          <a:endParaRPr lang="en-GB"/>
        </a:p>
      </dgm:t>
    </dgm:pt>
    <dgm:pt modelId="{FAAF04D0-6656-4027-986B-7679C2ABE84F}" type="sibTrans" cxnId="{742AAE16-C4D7-45D8-B643-2A6455E82878}">
      <dgm:prSet/>
      <dgm:spPr/>
      <dgm:t>
        <a:bodyPr/>
        <a:lstStyle/>
        <a:p>
          <a:endParaRPr lang="en-GB"/>
        </a:p>
      </dgm:t>
    </dgm:pt>
    <dgm:pt modelId="{76EDCCF5-07FE-4234-91E9-F3EC9465DECA}">
      <dgm:prSet phldrT="[Text]" phldr="0"/>
      <dgm:spPr/>
      <dgm:t>
        <a:bodyPr/>
        <a:lstStyle/>
        <a:p>
          <a:pPr rtl="0"/>
          <a:r>
            <a:rPr lang="en-GB" dirty="0" err="1">
              <a:latin typeface="Aptos Display" panose="020F0302020204030204"/>
            </a:rPr>
            <a:t>Interfejs</a:t>
          </a:r>
          <a:r>
            <a:rPr lang="en-GB" dirty="0">
              <a:latin typeface="Aptos Display" panose="020F0302020204030204"/>
            </a:rPr>
            <a:t>, </a:t>
          </a:r>
          <a:r>
            <a:rPr lang="en-GB" dirty="0" err="1">
              <a:latin typeface="Aptos Display" panose="020F0302020204030204"/>
            </a:rPr>
            <a:t>przetwarzanie</a:t>
          </a:r>
          <a:r>
            <a:rPr lang="en-GB" dirty="0">
              <a:latin typeface="Aptos Display" panose="020F0302020204030204"/>
            </a:rPr>
            <a:t> </a:t>
          </a:r>
          <a:r>
            <a:rPr lang="en-GB" dirty="0" err="1">
              <a:latin typeface="Aptos Display" panose="020F0302020204030204"/>
            </a:rPr>
            <a:t>danych</a:t>
          </a:r>
          <a:r>
            <a:rPr lang="en-GB" dirty="0">
              <a:latin typeface="Aptos Display" panose="020F0302020204030204"/>
            </a:rPr>
            <a:t> I </a:t>
          </a:r>
          <a:r>
            <a:rPr lang="en-GB" dirty="0" err="1">
              <a:latin typeface="Aptos Display" panose="020F0302020204030204"/>
            </a:rPr>
            <a:t>składowanie</a:t>
          </a:r>
          <a:r>
            <a:rPr lang="en-GB" dirty="0">
              <a:latin typeface="Aptos Display" panose="020F0302020204030204"/>
            </a:rPr>
            <a:t> </a:t>
          </a:r>
          <a:r>
            <a:rPr lang="en-GB" dirty="0" err="1">
              <a:latin typeface="Aptos Display" panose="020F0302020204030204"/>
            </a:rPr>
            <a:t>danych</a:t>
          </a:r>
          <a:r>
            <a:rPr lang="en-GB" dirty="0">
              <a:latin typeface="Aptos Display" panose="020F0302020204030204"/>
            </a:rPr>
            <a:t> jest w </a:t>
          </a:r>
          <a:r>
            <a:rPr lang="en-GB" dirty="0" err="1">
              <a:latin typeface="Aptos Display" panose="020F0302020204030204"/>
            </a:rPr>
            <a:t>odrębnych</a:t>
          </a:r>
          <a:r>
            <a:rPr lang="en-GB" dirty="0">
              <a:latin typeface="Aptos Display" panose="020F0302020204030204"/>
            </a:rPr>
            <a:t> modułach</a:t>
          </a:r>
          <a:endParaRPr lang="en-GB" dirty="0"/>
        </a:p>
      </dgm:t>
    </dgm:pt>
    <dgm:pt modelId="{67642469-BCDD-48F5-884F-28DFE8C33006}" type="parTrans" cxnId="{EC00F19C-EA38-4AB5-9C50-D661578BE226}">
      <dgm:prSet/>
      <dgm:spPr/>
      <dgm:t>
        <a:bodyPr/>
        <a:lstStyle/>
        <a:p>
          <a:endParaRPr lang="en-GB"/>
        </a:p>
      </dgm:t>
    </dgm:pt>
    <dgm:pt modelId="{073DCCC8-7F03-47A5-A811-88D118E23D33}" type="sibTrans" cxnId="{EC00F19C-EA38-4AB5-9C50-D661578BE226}">
      <dgm:prSet/>
      <dgm:spPr/>
      <dgm:t>
        <a:bodyPr/>
        <a:lstStyle/>
        <a:p>
          <a:endParaRPr lang="en-GB"/>
        </a:p>
      </dgm:t>
    </dgm:pt>
    <dgm:pt modelId="{AC009509-0549-4161-9956-E8CAF5100536}">
      <dgm:prSet phldr="0"/>
      <dgm:spPr/>
      <dgm:t>
        <a:bodyPr/>
        <a:lstStyle/>
        <a:p>
          <a:pPr rtl="0"/>
          <a:r>
            <a:rPr lang="en-GB" dirty="0">
              <a:latin typeface="Aptos Display" panose="020F0302020204030204"/>
            </a:rPr>
            <a:t>Ta jest widoczna w naszym projekcie.</a:t>
          </a:r>
        </a:p>
      </dgm:t>
    </dgm:pt>
    <dgm:pt modelId="{9AD95162-3B19-4B0D-912C-ED1D0084E0AB}" type="parTrans" cxnId="{1B1911C2-1609-401B-939D-F69FB066C567}">
      <dgm:prSet/>
      <dgm:spPr/>
    </dgm:pt>
    <dgm:pt modelId="{5ED16AD3-6591-420D-8090-9B44ABE9F75B}" type="sibTrans" cxnId="{1B1911C2-1609-401B-939D-F69FB066C567}">
      <dgm:prSet/>
      <dgm:spPr/>
    </dgm:pt>
    <dgm:pt modelId="{359345EA-DE97-4CEF-9610-A3898F81E73B}" type="pres">
      <dgm:prSet presAssocID="{FCACAB48-B3FD-4F7C-8629-A4E4FE5B9C85}" presName="linearFlow" presStyleCnt="0">
        <dgm:presLayoutVars>
          <dgm:dir/>
          <dgm:animLvl val="lvl"/>
          <dgm:resizeHandles val="exact"/>
        </dgm:presLayoutVars>
      </dgm:prSet>
      <dgm:spPr/>
    </dgm:pt>
    <dgm:pt modelId="{48D2D16B-A736-41F0-B76C-95203FC0F959}" type="pres">
      <dgm:prSet presAssocID="{7623DC57-DC31-41D8-BE07-F3C05368FF2D}" presName="composite" presStyleCnt="0"/>
      <dgm:spPr/>
    </dgm:pt>
    <dgm:pt modelId="{400D32AC-5851-406D-9281-13F9F101D5CC}" type="pres">
      <dgm:prSet presAssocID="{7623DC57-DC31-41D8-BE07-F3C05368FF2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E3A38A5-153F-43AC-9B4B-9CE17667E855}" type="pres">
      <dgm:prSet presAssocID="{7623DC57-DC31-41D8-BE07-F3C05368FF2D}" presName="descendantText" presStyleLbl="alignAcc1" presStyleIdx="0" presStyleCnt="3">
        <dgm:presLayoutVars>
          <dgm:bulletEnabled val="1"/>
        </dgm:presLayoutVars>
      </dgm:prSet>
      <dgm:spPr/>
    </dgm:pt>
    <dgm:pt modelId="{AADF35B6-BF16-4FCE-A758-FC48276E249C}" type="pres">
      <dgm:prSet presAssocID="{5F26B771-23ED-454A-A8B7-ED086250F5B3}" presName="sp" presStyleCnt="0"/>
      <dgm:spPr/>
    </dgm:pt>
    <dgm:pt modelId="{1FF88373-9AE8-4F51-85B1-57FCBFC13120}" type="pres">
      <dgm:prSet presAssocID="{EA01AC8B-EF78-4C15-AE80-6D05E663D6B4}" presName="composite" presStyleCnt="0"/>
      <dgm:spPr/>
    </dgm:pt>
    <dgm:pt modelId="{852E7CC4-E7F6-45A9-95AD-25E3F36C8056}" type="pres">
      <dgm:prSet presAssocID="{EA01AC8B-EF78-4C15-AE80-6D05E663D6B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0E20D08-6513-4CE8-8F42-A441BABBAACB}" type="pres">
      <dgm:prSet presAssocID="{EA01AC8B-EF78-4C15-AE80-6D05E663D6B4}" presName="descendantText" presStyleLbl="alignAcc1" presStyleIdx="1" presStyleCnt="3">
        <dgm:presLayoutVars>
          <dgm:bulletEnabled val="1"/>
        </dgm:presLayoutVars>
      </dgm:prSet>
      <dgm:spPr/>
    </dgm:pt>
    <dgm:pt modelId="{1E58CB8E-4250-4095-B67F-01A66E42BEAF}" type="pres">
      <dgm:prSet presAssocID="{25EA33DA-352F-4EE2-B43F-47552B260908}" presName="sp" presStyleCnt="0"/>
      <dgm:spPr/>
    </dgm:pt>
    <dgm:pt modelId="{F217B7B3-F4D3-4856-A150-8819FE4BAB0A}" type="pres">
      <dgm:prSet presAssocID="{87B0ABA8-42D3-4D1F-B36D-B5ED63E871F7}" presName="composite" presStyleCnt="0"/>
      <dgm:spPr/>
    </dgm:pt>
    <dgm:pt modelId="{527A7A7A-D8FF-48E7-8E1E-C881D9B87C16}" type="pres">
      <dgm:prSet presAssocID="{87B0ABA8-42D3-4D1F-B36D-B5ED63E871F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8C40DA7-0DEA-49F7-B932-5100B6F6FFD0}" type="pres">
      <dgm:prSet presAssocID="{87B0ABA8-42D3-4D1F-B36D-B5ED63E871F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42AAE16-C4D7-45D8-B643-2A6455E82878}" srcId="{87B0ABA8-42D3-4D1F-B36D-B5ED63E871F7}" destId="{5D99E250-AF26-461B-A91D-7ED0C046E8AD}" srcOrd="0" destOrd="0" parTransId="{7D5E8B6A-B38B-4F65-BB54-DCE7ED98F219}" sibTransId="{FAAF04D0-6656-4027-986B-7679C2ABE84F}"/>
    <dgm:cxn modelId="{AED44A17-C321-4B49-AAEA-236AB3543517}" srcId="{7623DC57-DC31-41D8-BE07-F3C05368FF2D}" destId="{A1A4FF1E-C24F-4330-BAF4-043DF22206DC}" srcOrd="0" destOrd="0" parTransId="{18CA1352-DB36-420E-BEFF-83E438CA6A40}" sibTransId="{5AF5CC75-BF83-47A1-8A38-12DA95FED1CE}"/>
    <dgm:cxn modelId="{37951C1C-79DD-4FD3-82C3-0DB616704060}" type="presOf" srcId="{8DD256AA-FA2D-465B-9F57-221A005C4D20}" destId="{4E3A38A5-153F-43AC-9B4B-9CE17667E855}" srcOrd="0" destOrd="1" presId="urn:microsoft.com/office/officeart/2005/8/layout/chevron2"/>
    <dgm:cxn modelId="{10107531-7B68-4F27-8684-5AEAC35D09D8}" srcId="{EA01AC8B-EF78-4C15-AE80-6D05E663D6B4}" destId="{FF591B10-C28C-4A00-B7FD-3D2B6B5D6279}" srcOrd="1" destOrd="0" parTransId="{4F544AD5-02F8-4D43-B738-A5EF9C59975B}" sibTransId="{BC9100F2-A01D-487D-B33A-7A6A70359F81}"/>
    <dgm:cxn modelId="{33E72938-364A-4EFE-8720-99C5F36EAF82}" type="presOf" srcId="{7623DC57-DC31-41D8-BE07-F3C05368FF2D}" destId="{400D32AC-5851-406D-9281-13F9F101D5CC}" srcOrd="0" destOrd="0" presId="urn:microsoft.com/office/officeart/2005/8/layout/chevron2"/>
    <dgm:cxn modelId="{5B672A5F-CB3A-4135-B209-6E7C2A616FE0}" type="presOf" srcId="{76EDCCF5-07FE-4234-91E9-F3EC9465DECA}" destId="{18C40DA7-0DEA-49F7-B932-5100B6F6FFD0}" srcOrd="0" destOrd="1" presId="urn:microsoft.com/office/officeart/2005/8/layout/chevron2"/>
    <dgm:cxn modelId="{3FFF1141-ACA5-4315-AAF3-9BB12E104325}" type="presOf" srcId="{FF591B10-C28C-4A00-B7FD-3D2B6B5D6279}" destId="{A0E20D08-6513-4CE8-8F42-A441BABBAACB}" srcOrd="0" destOrd="1" presId="urn:microsoft.com/office/officeart/2005/8/layout/chevron2"/>
    <dgm:cxn modelId="{0DE59A71-3D8C-44F6-BF0C-BE1324C206D8}" srcId="{FCACAB48-B3FD-4F7C-8629-A4E4FE5B9C85}" destId="{87B0ABA8-42D3-4D1F-B36D-B5ED63E871F7}" srcOrd="2" destOrd="0" parTransId="{E07EFC4A-9AB9-4DC9-A41C-33B5F711D6B9}" sibTransId="{F3756016-F73C-4991-AD32-1C58D4EAA517}"/>
    <dgm:cxn modelId="{0C214D7A-0D3F-4060-A4F5-D2C5489690A0}" srcId="{EA01AC8B-EF78-4C15-AE80-6D05E663D6B4}" destId="{A5918523-DDD8-4911-945F-E50A74CE2E31}" srcOrd="0" destOrd="0" parTransId="{36BEB37B-D959-4F80-AEAF-8375FDCB3717}" sibTransId="{CDC0FED7-8F6C-4562-87BA-7A4154928F09}"/>
    <dgm:cxn modelId="{77AAA388-81FE-4F78-B4C9-9B2716161764}" type="presOf" srcId="{FCACAB48-B3FD-4F7C-8629-A4E4FE5B9C85}" destId="{359345EA-DE97-4CEF-9610-A3898F81E73B}" srcOrd="0" destOrd="0" presId="urn:microsoft.com/office/officeart/2005/8/layout/chevron2"/>
    <dgm:cxn modelId="{5ECA998E-DD76-49B7-8868-F469C0990ED8}" type="presOf" srcId="{AC009509-0549-4161-9956-E8CAF5100536}" destId="{18C40DA7-0DEA-49F7-B932-5100B6F6FFD0}" srcOrd="0" destOrd="2" presId="urn:microsoft.com/office/officeart/2005/8/layout/chevron2"/>
    <dgm:cxn modelId="{EC00F19C-EA38-4AB5-9C50-D661578BE226}" srcId="{87B0ABA8-42D3-4D1F-B36D-B5ED63E871F7}" destId="{76EDCCF5-07FE-4234-91E9-F3EC9465DECA}" srcOrd="1" destOrd="0" parTransId="{67642469-BCDD-48F5-884F-28DFE8C33006}" sibTransId="{073DCCC8-7F03-47A5-A811-88D118E23D33}"/>
    <dgm:cxn modelId="{69858BA1-76DC-4035-B04C-D54FE5BAC1B9}" type="presOf" srcId="{A1A4FF1E-C24F-4330-BAF4-043DF22206DC}" destId="{4E3A38A5-153F-43AC-9B4B-9CE17667E855}" srcOrd="0" destOrd="0" presId="urn:microsoft.com/office/officeart/2005/8/layout/chevron2"/>
    <dgm:cxn modelId="{1BDDF7A9-77E9-467F-BAD2-1E6736F82BCB}" type="presOf" srcId="{5D99E250-AF26-461B-A91D-7ED0C046E8AD}" destId="{18C40DA7-0DEA-49F7-B932-5100B6F6FFD0}" srcOrd="0" destOrd="0" presId="urn:microsoft.com/office/officeart/2005/8/layout/chevron2"/>
    <dgm:cxn modelId="{DB65A5BB-E7E2-4C1D-9D7C-CA1BCF83A186}" srcId="{FCACAB48-B3FD-4F7C-8629-A4E4FE5B9C85}" destId="{7623DC57-DC31-41D8-BE07-F3C05368FF2D}" srcOrd="0" destOrd="0" parTransId="{05D9802B-17A8-4DA5-AF23-BAEE1D865555}" sibTransId="{5F26B771-23ED-454A-A8B7-ED086250F5B3}"/>
    <dgm:cxn modelId="{DC2CE9C1-D862-43B7-88B8-352C57C1F103}" type="presOf" srcId="{EA01AC8B-EF78-4C15-AE80-6D05E663D6B4}" destId="{852E7CC4-E7F6-45A9-95AD-25E3F36C8056}" srcOrd="0" destOrd="0" presId="urn:microsoft.com/office/officeart/2005/8/layout/chevron2"/>
    <dgm:cxn modelId="{1B1911C2-1609-401B-939D-F69FB066C567}" srcId="{87B0ABA8-42D3-4D1F-B36D-B5ED63E871F7}" destId="{AC009509-0549-4161-9956-E8CAF5100536}" srcOrd="2" destOrd="0" parTransId="{9AD95162-3B19-4B0D-912C-ED1D0084E0AB}" sibTransId="{5ED16AD3-6591-420D-8090-9B44ABE9F75B}"/>
    <dgm:cxn modelId="{6304D1C2-59BC-4485-B73D-0EAFBB855072}" type="presOf" srcId="{A5918523-DDD8-4911-945F-E50A74CE2E31}" destId="{A0E20D08-6513-4CE8-8F42-A441BABBAACB}" srcOrd="0" destOrd="0" presId="urn:microsoft.com/office/officeart/2005/8/layout/chevron2"/>
    <dgm:cxn modelId="{1CCD6AD7-6373-478F-B453-F2CC3D4B7613}" srcId="{7623DC57-DC31-41D8-BE07-F3C05368FF2D}" destId="{8DD256AA-FA2D-465B-9F57-221A005C4D20}" srcOrd="1" destOrd="0" parTransId="{419EC7FC-F48B-4DDE-BC37-3E0D5018F817}" sibTransId="{2FEBDC42-3BC3-470B-8FD4-E9999B2A64B7}"/>
    <dgm:cxn modelId="{F3258ADA-0285-4338-AC7C-56392365D0DF}" srcId="{FCACAB48-B3FD-4F7C-8629-A4E4FE5B9C85}" destId="{EA01AC8B-EF78-4C15-AE80-6D05E663D6B4}" srcOrd="1" destOrd="0" parTransId="{A9BEF469-0A22-4967-81A1-4EC74FC0B8BE}" sibTransId="{25EA33DA-352F-4EE2-B43F-47552B260908}"/>
    <dgm:cxn modelId="{05C1A0F5-8A89-4458-B788-C2065EF950F8}" type="presOf" srcId="{87B0ABA8-42D3-4D1F-B36D-B5ED63E871F7}" destId="{527A7A7A-D8FF-48E7-8E1E-C881D9B87C16}" srcOrd="0" destOrd="0" presId="urn:microsoft.com/office/officeart/2005/8/layout/chevron2"/>
    <dgm:cxn modelId="{9077A3AF-948B-44EE-8B45-40F7D71917D6}" type="presParOf" srcId="{359345EA-DE97-4CEF-9610-A3898F81E73B}" destId="{48D2D16B-A736-41F0-B76C-95203FC0F959}" srcOrd="0" destOrd="0" presId="urn:microsoft.com/office/officeart/2005/8/layout/chevron2"/>
    <dgm:cxn modelId="{B2B9235E-4D44-4DA5-AE7C-CFAB93439431}" type="presParOf" srcId="{48D2D16B-A736-41F0-B76C-95203FC0F959}" destId="{400D32AC-5851-406D-9281-13F9F101D5CC}" srcOrd="0" destOrd="0" presId="urn:microsoft.com/office/officeart/2005/8/layout/chevron2"/>
    <dgm:cxn modelId="{CDCD3060-83F1-4C70-9CA7-36932F72B934}" type="presParOf" srcId="{48D2D16B-A736-41F0-B76C-95203FC0F959}" destId="{4E3A38A5-153F-43AC-9B4B-9CE17667E855}" srcOrd="1" destOrd="0" presId="urn:microsoft.com/office/officeart/2005/8/layout/chevron2"/>
    <dgm:cxn modelId="{32C50B2F-2632-43C2-8884-1BC2F1410A84}" type="presParOf" srcId="{359345EA-DE97-4CEF-9610-A3898F81E73B}" destId="{AADF35B6-BF16-4FCE-A758-FC48276E249C}" srcOrd="1" destOrd="0" presId="urn:microsoft.com/office/officeart/2005/8/layout/chevron2"/>
    <dgm:cxn modelId="{F3FF2EA8-79FC-429D-B376-29AD1FAC9D8C}" type="presParOf" srcId="{359345EA-DE97-4CEF-9610-A3898F81E73B}" destId="{1FF88373-9AE8-4F51-85B1-57FCBFC13120}" srcOrd="2" destOrd="0" presId="urn:microsoft.com/office/officeart/2005/8/layout/chevron2"/>
    <dgm:cxn modelId="{6CC4572C-62F8-4864-B311-71FE336A9D41}" type="presParOf" srcId="{1FF88373-9AE8-4F51-85B1-57FCBFC13120}" destId="{852E7CC4-E7F6-45A9-95AD-25E3F36C8056}" srcOrd="0" destOrd="0" presId="urn:microsoft.com/office/officeart/2005/8/layout/chevron2"/>
    <dgm:cxn modelId="{2FB971BF-A6E8-4D43-B95B-E1B02E42CEC4}" type="presParOf" srcId="{1FF88373-9AE8-4F51-85B1-57FCBFC13120}" destId="{A0E20D08-6513-4CE8-8F42-A441BABBAACB}" srcOrd="1" destOrd="0" presId="urn:microsoft.com/office/officeart/2005/8/layout/chevron2"/>
    <dgm:cxn modelId="{1A161665-D3D9-453D-9466-7F8EDB30D469}" type="presParOf" srcId="{359345EA-DE97-4CEF-9610-A3898F81E73B}" destId="{1E58CB8E-4250-4095-B67F-01A66E42BEAF}" srcOrd="3" destOrd="0" presId="urn:microsoft.com/office/officeart/2005/8/layout/chevron2"/>
    <dgm:cxn modelId="{08582018-68D7-4807-A713-C495A7923364}" type="presParOf" srcId="{359345EA-DE97-4CEF-9610-A3898F81E73B}" destId="{F217B7B3-F4D3-4856-A150-8819FE4BAB0A}" srcOrd="4" destOrd="0" presId="urn:microsoft.com/office/officeart/2005/8/layout/chevron2"/>
    <dgm:cxn modelId="{89413EAD-79DE-4E23-BED0-A3A83E4D1049}" type="presParOf" srcId="{F217B7B3-F4D3-4856-A150-8819FE4BAB0A}" destId="{527A7A7A-D8FF-48E7-8E1E-C881D9B87C16}" srcOrd="0" destOrd="0" presId="urn:microsoft.com/office/officeart/2005/8/layout/chevron2"/>
    <dgm:cxn modelId="{F893E9CE-DCFD-46C7-8CF2-07DD3E2BA55B}" type="presParOf" srcId="{F217B7B3-F4D3-4856-A150-8819FE4BAB0A}" destId="{18C40DA7-0DEA-49F7-B932-5100B6F6FFD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D32AC-5851-406D-9281-13F9F101D5CC}">
      <dsp:nvSpPr>
        <dsp:cNvPr id="0" name=""/>
        <dsp:cNvSpPr/>
      </dsp:nvSpPr>
      <dsp:spPr>
        <a:xfrm rot="5400000">
          <a:off x="-252963" y="253426"/>
          <a:ext cx="1686421" cy="11804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Aptos Display" panose="020F0302020204030204"/>
            </a:rPr>
            <a:t>Klient-Serwer</a:t>
          </a:r>
          <a:endParaRPr lang="en-GB" sz="1400" kern="1200" dirty="0"/>
        </a:p>
      </dsp:txBody>
      <dsp:txXfrm rot="-5400000">
        <a:off x="1" y="590709"/>
        <a:ext cx="1180494" cy="505927"/>
      </dsp:txXfrm>
    </dsp:sp>
    <dsp:sp modelId="{4E3A38A5-153F-43AC-9B4B-9CE17667E855}">
      <dsp:nvSpPr>
        <dsp:cNvPr id="0" name=""/>
        <dsp:cNvSpPr/>
      </dsp:nvSpPr>
      <dsp:spPr>
        <a:xfrm rot="5400000">
          <a:off x="5407910" y="-4226952"/>
          <a:ext cx="1096173" cy="95510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>
              <a:latin typeface="Aptos Display" panose="020F0302020204030204"/>
            </a:rPr>
            <a:t>Klient</a:t>
          </a:r>
          <a:r>
            <a:rPr lang="en-GB" sz="2000" kern="1200" dirty="0">
              <a:latin typeface="Aptos Display" panose="020F0302020204030204"/>
            </a:rPr>
            <a:t> (</a:t>
          </a:r>
          <a:r>
            <a:rPr lang="en-GB" sz="2000" kern="1200" dirty="0" err="1">
              <a:latin typeface="Aptos Display" panose="020F0302020204030204"/>
            </a:rPr>
            <a:t>lub</a:t>
          </a:r>
          <a:r>
            <a:rPr lang="en-GB" sz="2000" kern="1200" dirty="0">
              <a:latin typeface="Aptos Display" panose="020F0302020204030204"/>
            </a:rPr>
            <a:t> </a:t>
          </a:r>
          <a:r>
            <a:rPr lang="en-GB" sz="2000" kern="1200" dirty="0" err="1">
              <a:latin typeface="Aptos Display" panose="020F0302020204030204"/>
            </a:rPr>
            <a:t>wiele</a:t>
          </a:r>
          <a:r>
            <a:rPr lang="en-GB" sz="2000" kern="1200" dirty="0">
              <a:latin typeface="Aptos Display" panose="020F0302020204030204"/>
            </a:rPr>
            <a:t> </a:t>
          </a:r>
          <a:r>
            <a:rPr lang="en-GB" sz="2000" kern="1200" dirty="0" err="1">
              <a:latin typeface="Aptos Display" panose="020F0302020204030204"/>
            </a:rPr>
            <a:t>klientów</a:t>
          </a:r>
          <a:r>
            <a:rPr lang="en-GB" sz="2000" kern="1200" dirty="0">
              <a:latin typeface="Aptos Display" panose="020F0302020204030204"/>
            </a:rPr>
            <a:t>) </a:t>
          </a:r>
          <a:r>
            <a:rPr lang="en-GB" sz="2000" kern="1200" dirty="0" err="1">
              <a:latin typeface="Aptos Display" panose="020F0302020204030204"/>
            </a:rPr>
            <a:t>łączy</a:t>
          </a:r>
          <a:r>
            <a:rPr lang="en-GB" sz="2000" kern="1200" dirty="0">
              <a:latin typeface="Aptos Display" panose="020F0302020204030204"/>
            </a:rPr>
            <a:t> </a:t>
          </a:r>
          <a:r>
            <a:rPr lang="en-GB" sz="2000" kern="1200" dirty="0" err="1">
              <a:latin typeface="Aptos Display" panose="020F0302020204030204"/>
            </a:rPr>
            <a:t>się</a:t>
          </a:r>
          <a:r>
            <a:rPr lang="en-GB" sz="2000" kern="1200" dirty="0">
              <a:latin typeface="Aptos Display" panose="020F0302020204030204"/>
            </a:rPr>
            <a:t> z </a:t>
          </a:r>
          <a:r>
            <a:rPr lang="en-GB" sz="2000" kern="1200" dirty="0" err="1">
              <a:latin typeface="Aptos Display" panose="020F0302020204030204"/>
            </a:rPr>
            <a:t>serwerem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ptos Display" panose="020F0302020204030204"/>
            </a:rPr>
            <a:t>Serwer decyduje w zasadzie co sie dzieje</a:t>
          </a:r>
          <a:endParaRPr lang="en-GB" sz="2000" kern="1200" dirty="0"/>
        </a:p>
      </dsp:txBody>
      <dsp:txXfrm rot="-5400000">
        <a:off x="1180495" y="53974"/>
        <a:ext cx="9497493" cy="989151"/>
      </dsp:txXfrm>
    </dsp:sp>
    <dsp:sp modelId="{852E7CC4-E7F6-45A9-95AD-25E3F36C8056}">
      <dsp:nvSpPr>
        <dsp:cNvPr id="0" name=""/>
        <dsp:cNvSpPr/>
      </dsp:nvSpPr>
      <dsp:spPr>
        <a:xfrm rot="5400000">
          <a:off x="-252963" y="1746552"/>
          <a:ext cx="1686421" cy="11804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Aptos Display" panose="020F0302020204030204"/>
            </a:rPr>
            <a:t>P2P</a:t>
          </a:r>
          <a:endParaRPr lang="en-GB" sz="1400" kern="1200" dirty="0"/>
        </a:p>
      </dsp:txBody>
      <dsp:txXfrm rot="-5400000">
        <a:off x="1" y="2083835"/>
        <a:ext cx="1180494" cy="505927"/>
      </dsp:txXfrm>
    </dsp:sp>
    <dsp:sp modelId="{A0E20D08-6513-4CE8-8F42-A441BABBAACB}">
      <dsp:nvSpPr>
        <dsp:cNvPr id="0" name=""/>
        <dsp:cNvSpPr/>
      </dsp:nvSpPr>
      <dsp:spPr>
        <a:xfrm rot="5400000">
          <a:off x="5407910" y="-2733825"/>
          <a:ext cx="1096173" cy="95510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ptos Display" panose="020F0302020204030204"/>
            </a:rPr>
            <a:t>Peer-to-Peer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>
              <a:latin typeface="Aptos Display" panose="020F0302020204030204"/>
            </a:rPr>
            <a:t>Gwarantuje</a:t>
          </a:r>
          <a:r>
            <a:rPr lang="en-GB" sz="2000" kern="1200" dirty="0">
              <a:latin typeface="Aptos Display" panose="020F0302020204030204"/>
            </a:rPr>
            <a:t> </a:t>
          </a:r>
          <a:r>
            <a:rPr lang="en-GB" sz="2000" kern="1200" dirty="0" err="1">
              <a:latin typeface="Aptos Display" panose="020F0302020204030204"/>
            </a:rPr>
            <a:t>każdemu</a:t>
          </a:r>
          <a:r>
            <a:rPr lang="en-GB" sz="2000" kern="1200" dirty="0">
              <a:latin typeface="Aptos Display" panose="020F0302020204030204"/>
            </a:rPr>
            <a:t> </a:t>
          </a:r>
          <a:r>
            <a:rPr lang="en-GB" sz="2000" kern="1200" dirty="0" err="1">
              <a:latin typeface="Aptos Display" panose="020F0302020204030204"/>
            </a:rPr>
            <a:t>uczestniczącemu</a:t>
          </a:r>
          <a:r>
            <a:rPr lang="en-GB" sz="2000" kern="1200" dirty="0">
              <a:latin typeface="Aptos Display" panose="020F0302020204030204"/>
            </a:rPr>
            <a:t> </a:t>
          </a:r>
          <a:r>
            <a:rPr lang="en-GB" sz="2000" kern="1200" dirty="0" err="1">
              <a:latin typeface="Aptos Display" panose="020F0302020204030204"/>
            </a:rPr>
            <a:t>równe</a:t>
          </a:r>
          <a:r>
            <a:rPr lang="en-GB" sz="2000" kern="1200" dirty="0">
              <a:latin typeface="Aptos Display" panose="020F0302020204030204"/>
            </a:rPr>
            <a:t> </a:t>
          </a:r>
          <a:r>
            <a:rPr lang="en-GB" sz="2000" kern="1200" dirty="0" err="1">
              <a:latin typeface="Aptos Display" panose="020F0302020204030204"/>
            </a:rPr>
            <a:t>prawa</a:t>
          </a:r>
          <a:endParaRPr lang="en-GB" sz="2000" kern="1200" dirty="0"/>
        </a:p>
      </dsp:txBody>
      <dsp:txXfrm rot="-5400000">
        <a:off x="1180495" y="1547101"/>
        <a:ext cx="9497493" cy="989151"/>
      </dsp:txXfrm>
    </dsp:sp>
    <dsp:sp modelId="{527A7A7A-D8FF-48E7-8E1E-C881D9B87C16}">
      <dsp:nvSpPr>
        <dsp:cNvPr id="0" name=""/>
        <dsp:cNvSpPr/>
      </dsp:nvSpPr>
      <dsp:spPr>
        <a:xfrm rot="5400000">
          <a:off x="-252963" y="3239679"/>
          <a:ext cx="1686421" cy="11804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>
              <a:latin typeface="Aptos Display" panose="020F0302020204030204"/>
            </a:rPr>
            <a:t>Trójwarstwowa</a:t>
          </a:r>
          <a:endParaRPr lang="en-GB" sz="1400" kern="1200" dirty="0"/>
        </a:p>
      </dsp:txBody>
      <dsp:txXfrm rot="-5400000">
        <a:off x="1" y="3576962"/>
        <a:ext cx="1180494" cy="505927"/>
      </dsp:txXfrm>
    </dsp:sp>
    <dsp:sp modelId="{18C40DA7-0DEA-49F7-B932-5100B6F6FFD0}">
      <dsp:nvSpPr>
        <dsp:cNvPr id="0" name=""/>
        <dsp:cNvSpPr/>
      </dsp:nvSpPr>
      <dsp:spPr>
        <a:xfrm rot="5400000">
          <a:off x="5407910" y="-1240699"/>
          <a:ext cx="1096173" cy="95510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ptos Display" panose="020F0302020204030204"/>
            </a:rPr>
            <a:t>Wariant architektury klient-serwer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>
              <a:latin typeface="Aptos Display" panose="020F0302020204030204"/>
            </a:rPr>
            <a:t>Interfejs</a:t>
          </a:r>
          <a:r>
            <a:rPr lang="en-GB" sz="2000" kern="1200" dirty="0">
              <a:latin typeface="Aptos Display" panose="020F0302020204030204"/>
            </a:rPr>
            <a:t>, </a:t>
          </a:r>
          <a:r>
            <a:rPr lang="en-GB" sz="2000" kern="1200" dirty="0" err="1">
              <a:latin typeface="Aptos Display" panose="020F0302020204030204"/>
            </a:rPr>
            <a:t>przetwarzanie</a:t>
          </a:r>
          <a:r>
            <a:rPr lang="en-GB" sz="2000" kern="1200" dirty="0">
              <a:latin typeface="Aptos Display" panose="020F0302020204030204"/>
            </a:rPr>
            <a:t> </a:t>
          </a:r>
          <a:r>
            <a:rPr lang="en-GB" sz="2000" kern="1200" dirty="0" err="1">
              <a:latin typeface="Aptos Display" panose="020F0302020204030204"/>
            </a:rPr>
            <a:t>danych</a:t>
          </a:r>
          <a:r>
            <a:rPr lang="en-GB" sz="2000" kern="1200" dirty="0">
              <a:latin typeface="Aptos Display" panose="020F0302020204030204"/>
            </a:rPr>
            <a:t> I </a:t>
          </a:r>
          <a:r>
            <a:rPr lang="en-GB" sz="2000" kern="1200" dirty="0" err="1">
              <a:latin typeface="Aptos Display" panose="020F0302020204030204"/>
            </a:rPr>
            <a:t>składowanie</a:t>
          </a:r>
          <a:r>
            <a:rPr lang="en-GB" sz="2000" kern="1200" dirty="0">
              <a:latin typeface="Aptos Display" panose="020F0302020204030204"/>
            </a:rPr>
            <a:t> </a:t>
          </a:r>
          <a:r>
            <a:rPr lang="en-GB" sz="2000" kern="1200" dirty="0" err="1">
              <a:latin typeface="Aptos Display" panose="020F0302020204030204"/>
            </a:rPr>
            <a:t>danych</a:t>
          </a:r>
          <a:r>
            <a:rPr lang="en-GB" sz="2000" kern="1200" dirty="0">
              <a:latin typeface="Aptos Display" panose="020F0302020204030204"/>
            </a:rPr>
            <a:t> jest w </a:t>
          </a:r>
          <a:r>
            <a:rPr lang="en-GB" sz="2000" kern="1200" dirty="0" err="1">
              <a:latin typeface="Aptos Display" panose="020F0302020204030204"/>
            </a:rPr>
            <a:t>odrębnych</a:t>
          </a:r>
          <a:r>
            <a:rPr lang="en-GB" sz="2000" kern="1200" dirty="0">
              <a:latin typeface="Aptos Display" panose="020F0302020204030204"/>
            </a:rPr>
            <a:t> modułach</a:t>
          </a:r>
          <a:endParaRPr lang="en-GB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Aptos Display" panose="020F0302020204030204"/>
            </a:rPr>
            <a:t>Ta jest widoczna w naszym projekcie.</a:t>
          </a:r>
        </a:p>
      </dsp:txBody>
      <dsp:txXfrm rot="-5400000">
        <a:off x="1180495" y="3040227"/>
        <a:ext cx="9497493" cy="989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0T22:56:03.3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21855 12012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0T22:56:03.3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21682 12239 16383 0 0,'0'-10'0'0'0,"0"-14"0"0"0,-5-7 0 0 0,-2-8 0 0 0,-4-8 0 0 0,-6-1 0 0 0,0 3 0 0 0,-1 9 0 0 0,1 5 0 0 0,-11-6 0 0 0,-5-8 0 0 0,-3 5 0 0 0,0 3 0 0 0,2 9 0 0 0,0 3 0 0 0,3 7 0 0 0,5 1 0 0 0,2 3 0 0 0,-4-1 0 0 0,-3 3 0 0 0,0 2 0 0 0,-1-1 0 0 0,0 1 0 0 0,6-3 0 0 0,2 1 0 0 0,-9 2 0 0 0,-5 3 0 0 0,-1 3 0 0 0,2 2 0 0 0,2 1 0 0 0,1 1 0 0 0,-2 1 0 0 0,-2-1 0 0 0,2 1 0 0 0,2-1 0 0 0,-4 0 0 0 0,-5 1 0 0 0,0-1 0 0 0,2 0 0 0 0,3 0 0 0 0,3 0 0 0 0,3 0 0 0 0,1 0 0 0 0,1 0 0 0 0,-4 0 0 0 0,-1 0 0 0 0,0 0 0 0 0,6 5 0 0 0,8 6 0 0 0,7 7 0 0 0,7 5 0 0 0,4 4 0 0 0,2-3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0T22:56:03.3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20214 11672 16383 0 0,'0'-5'0'0'0,"0"-7"0"0"0,0-6 0 0 0,0-10 0 0 0,0-5 0 0 0,0-2 0 0 0,0-1 0 0 0,5 7 0 0 0,2 3 0 0 0,-1 0 0 0 0,4 6 0 0 0,1 0 0 0 0,-3 4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0T22:56:03.3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20267 11589 16383 0 0,'0'5'0'0'0,"0"6"0"0"0,0 7 0 0 0,10 0 0 0 0,3 3 0 0 0,5 6 0 0 0,4 0 0 0 0,-2-5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0T22:56:03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42201 10451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Labirynty</a:t>
            </a:r>
            <a:r>
              <a:rPr lang="en-US"/>
              <a:t> I </a:t>
            </a:r>
            <a:r>
              <a:rPr lang="en-US" err="1"/>
              <a:t>Quizy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Projekt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inżynierię</a:t>
            </a:r>
            <a:r>
              <a:rPr lang="en-US" dirty="0"/>
              <a:t> </a:t>
            </a:r>
            <a:r>
              <a:rPr lang="en-US" dirty="0" err="1"/>
              <a:t>oprogramowania</a:t>
            </a:r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C2D29C8-844F-A80D-DB01-B39758A3F0C9}"/>
              </a:ext>
            </a:extLst>
          </p:cNvPr>
          <p:cNvSpPr txBox="1"/>
          <p:nvPr/>
        </p:nvSpPr>
        <p:spPr>
          <a:xfrm>
            <a:off x="9715499" y="5259916"/>
            <a:ext cx="23600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Opracowali:</a:t>
            </a:r>
          </a:p>
          <a:p>
            <a:r>
              <a:rPr lang="pl-PL"/>
              <a:t>Aleksander Grudniok</a:t>
            </a:r>
          </a:p>
          <a:p>
            <a:r>
              <a:rPr lang="pl-PL"/>
              <a:t>Maciej Gładysiak</a:t>
            </a:r>
          </a:p>
          <a:p>
            <a:r>
              <a:rPr lang="pl-PL"/>
              <a:t>Miłosz Fido</a:t>
            </a:r>
          </a:p>
          <a:p>
            <a:r>
              <a:rPr lang="pl-PL"/>
              <a:t>Jaromir </a:t>
            </a:r>
            <a:r>
              <a:rPr lang="pl-PL" err="1"/>
              <a:t>Gas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AD6AF809-301E-1E5F-2CA9-B58157E2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80" b="9464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5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0AF084A-4625-0339-6920-905559F7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82" r="1" b="15385"/>
          <a:stretch/>
        </p:blipFill>
        <p:spPr>
          <a:xfrm>
            <a:off x="746190" y="491900"/>
            <a:ext cx="10721907" cy="566351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3" y="626533"/>
            <a:ext cx="304800" cy="429768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34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D7BB6E2-4BB3-30BD-94D0-A6168066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5" b="1373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3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6F047D3-8419-7C8B-83F3-F9418A12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53C74-8750-679B-06B0-A912F5ABEA42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Pomiędzy drzwiami labiryntu użytkownik musi odpowiedzieć na serię pytań, aby móc kontynuować.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Uzyskanie wystarczającej liczby punktów za odpowiedzi do wyczerpania pytań oznacza wygranie quizu, natomiast nieuzbieranie porażkę w quizie.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Zależnie od poziomu wyzwania (pułapka, strażnik lub bezpieczny) konsekwencje w razie przegrania quizu mogą być różne - od konieczności przechodzenia go jeszcze raz po cofnięcie do początku ostatniego labiryntu!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F61915-28A3-BDA3-2AAD-73BEE1A78F92}"/>
                  </a:ext>
                </a:extLst>
              </p14:cNvPr>
              <p14:cNvContentPartPr/>
              <p14:nvPr/>
            </p14:nvContentPartPr>
            <p14:xfrm>
              <a:off x="14192249" y="3587749"/>
              <a:ext cx="10583" cy="10583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F61915-28A3-BDA3-2AAD-73BEE1A78F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3099" y="3058599"/>
                <a:ext cx="1058300" cy="1058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85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wearing a santa hat&#10;&#10;Description automatically generated">
            <a:extLst>
              <a:ext uri="{FF2B5EF4-FFF2-40B4-BE49-F238E27FC236}">
                <a16:creationId xmlns:a16="http://schemas.microsoft.com/office/drawing/2014/main" id="{20A9C3D5-7205-DB62-A346-AFFFF987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256" y="2483103"/>
            <a:ext cx="3366655" cy="41148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B38D311-7F18-CD4C-09B8-7B95AE72D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15229"/>
          </a:xfrm>
        </p:spPr>
        <p:txBody>
          <a:bodyPr>
            <a:normAutofit/>
          </a:bodyPr>
          <a:lstStyle/>
          <a:p>
            <a:pPr algn="ctr"/>
            <a:r>
              <a:rPr lang="pl-PL" sz="8800"/>
              <a:t>Dziękujemy za uwagę!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C56E702-B08F-1D49-CF5B-13C91852A578}"/>
              </a:ext>
            </a:extLst>
          </p:cNvPr>
          <p:cNvSpPr txBox="1"/>
          <p:nvPr/>
        </p:nvSpPr>
        <p:spPr>
          <a:xfrm>
            <a:off x="9630832" y="5111749"/>
            <a:ext cx="236008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Opracowali:</a:t>
            </a:r>
          </a:p>
          <a:p>
            <a:r>
              <a:rPr lang="pl-PL"/>
              <a:t>Aleksander Grudniok</a:t>
            </a:r>
          </a:p>
          <a:p>
            <a:r>
              <a:rPr lang="pl-PL"/>
              <a:t>Maciej Gładysiak</a:t>
            </a:r>
          </a:p>
          <a:p>
            <a:r>
              <a:rPr lang="pl-PL"/>
              <a:t>Miłosz Fido</a:t>
            </a:r>
          </a:p>
          <a:p>
            <a:r>
              <a:rPr lang="pl-PL"/>
              <a:t>Jaromir </a:t>
            </a:r>
            <a:r>
              <a:rPr lang="pl-PL" err="1"/>
              <a:t>Gas</a:t>
            </a:r>
            <a:endParaRPr lang="pl-PL"/>
          </a:p>
        </p:txBody>
      </p:sp>
      <p:pic>
        <p:nvPicPr>
          <p:cNvPr id="10" name="Picture 9" descr="A cat wearing a santa hat&#10;&#10;Description automatically generated">
            <a:extLst>
              <a:ext uri="{FF2B5EF4-FFF2-40B4-BE49-F238E27FC236}">
                <a16:creationId xmlns:a16="http://schemas.microsoft.com/office/drawing/2014/main" id="{F21BAAF5-D885-65B3-A20C-2E0791FE6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094" y="16350916"/>
            <a:ext cx="336665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6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6" dur="4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0F9EF-1EF4-6238-B3D3-4025B023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0CC0-7CA8-ABA7-BB61-3D4794AF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283"/>
            <a:ext cx="10515600" cy="480252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en-GB" dirty="0" err="1"/>
              <a:t>Podczas</a:t>
            </a:r>
            <a:r>
              <a:rPr lang="en-GB" dirty="0"/>
              <a:t> </a:t>
            </a:r>
            <a:r>
              <a:rPr lang="en-GB" dirty="0" err="1"/>
              <a:t>procesu</a:t>
            </a:r>
            <a:r>
              <a:rPr lang="en-GB" dirty="0"/>
              <a:t> </a:t>
            </a:r>
            <a:r>
              <a:rPr lang="en-GB" dirty="0" err="1"/>
              <a:t>tworzenia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projektu</a:t>
            </a:r>
            <a:r>
              <a:rPr lang="en-GB" dirty="0"/>
              <a:t> </a:t>
            </a:r>
            <a:r>
              <a:rPr lang="en-GB" dirty="0" err="1"/>
              <a:t>przeprowadziliśmy</a:t>
            </a:r>
            <a:r>
              <a:rPr lang="en-GB" dirty="0"/>
              <a:t> </a:t>
            </a:r>
            <a:r>
              <a:rPr lang="en-GB" dirty="0" err="1"/>
              <a:t>wiele</a:t>
            </a:r>
            <a:r>
              <a:rPr lang="en-GB" dirty="0"/>
              <a:t> </a:t>
            </a:r>
            <a:r>
              <a:rPr lang="en-GB" dirty="0" err="1"/>
              <a:t>testów</a:t>
            </a:r>
            <a:r>
              <a:rPr lang="en-GB" dirty="0"/>
              <a:t> - </a:t>
            </a:r>
            <a:r>
              <a:rPr lang="en-GB" dirty="0" err="1"/>
              <a:t>zarówno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, </a:t>
            </a:r>
            <a:r>
              <a:rPr lang="en-GB" dirty="0" err="1"/>
              <a:t>których</a:t>
            </a:r>
            <a:r>
              <a:rPr lang="en-GB" dirty="0"/>
              <a:t> </a:t>
            </a:r>
            <a:r>
              <a:rPr lang="en-GB" dirty="0" err="1"/>
              <a:t>celem</a:t>
            </a:r>
            <a:r>
              <a:rPr lang="en-GB" dirty="0"/>
              <a:t> </a:t>
            </a:r>
            <a:r>
              <a:rPr lang="en-GB" dirty="0" err="1"/>
              <a:t>było</a:t>
            </a:r>
            <a:r>
              <a:rPr lang="en-GB" dirty="0"/>
              <a:t> </a:t>
            </a:r>
            <a:r>
              <a:rPr lang="en-GB" dirty="0" err="1"/>
              <a:t>wykrycie</a:t>
            </a:r>
            <a:r>
              <a:rPr lang="en-GB" dirty="0"/>
              <a:t> </a:t>
            </a:r>
            <a:r>
              <a:rPr lang="en-GB" dirty="0" err="1"/>
              <a:t>błędów</a:t>
            </a:r>
            <a:r>
              <a:rPr lang="en-GB" dirty="0"/>
              <a:t> w </a:t>
            </a:r>
            <a:r>
              <a:rPr lang="en-GB" dirty="0" err="1"/>
              <a:t>efekcie</a:t>
            </a:r>
            <a:r>
              <a:rPr lang="en-GB" dirty="0"/>
              <a:t> </a:t>
            </a:r>
            <a:r>
              <a:rPr lang="en-GB" dirty="0" err="1"/>
              <a:t>działania</a:t>
            </a:r>
            <a:r>
              <a:rPr lang="en-GB" dirty="0"/>
              <a:t> </a:t>
            </a:r>
            <a:r>
              <a:rPr lang="en-GB" dirty="0" err="1"/>
              <a:t>programu</a:t>
            </a:r>
            <a:r>
              <a:rPr lang="en-GB" dirty="0"/>
              <a:t> (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prowadziliśmy</a:t>
            </a:r>
            <a:r>
              <a:rPr lang="en-GB" dirty="0"/>
              <a:t> </a:t>
            </a:r>
            <a:r>
              <a:rPr lang="en-GB" dirty="0" err="1"/>
              <a:t>cały</a:t>
            </a:r>
            <a:r>
              <a:rPr lang="en-GB" dirty="0"/>
              <a:t> </a:t>
            </a:r>
            <a:r>
              <a:rPr lang="en-GB" dirty="0" err="1"/>
              <a:t>czas</a:t>
            </a:r>
            <a:r>
              <a:rPr lang="en-GB" dirty="0"/>
              <a:t> </a:t>
            </a:r>
            <a:r>
              <a:rPr lang="en-GB" dirty="0" err="1"/>
              <a:t>podczas</a:t>
            </a:r>
            <a:r>
              <a:rPr lang="en-GB" dirty="0"/>
              <a:t>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pisania</a:t>
            </a:r>
            <a:r>
              <a:rPr lang="en-GB" dirty="0"/>
              <a:t>, </a:t>
            </a:r>
            <a:r>
              <a:rPr lang="en-GB" dirty="0" err="1"/>
              <a:t>testując</a:t>
            </a:r>
            <a:r>
              <a:rPr lang="en-GB" dirty="0"/>
              <a:t>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funkcje</a:t>
            </a:r>
            <a:r>
              <a:rPr lang="en-GB" dirty="0"/>
              <a:t> po ich </a:t>
            </a:r>
            <a:r>
              <a:rPr lang="en-GB" dirty="0" err="1"/>
              <a:t>dodaniu</a:t>
            </a:r>
            <a:r>
              <a:rPr lang="en-GB" dirty="0"/>
              <a:t>, </a:t>
            </a:r>
            <a:r>
              <a:rPr lang="en-GB" dirty="0" err="1"/>
              <a:t>nieraz</a:t>
            </a:r>
            <a:r>
              <a:rPr lang="en-GB" dirty="0"/>
              <a:t> </a:t>
            </a:r>
            <a:r>
              <a:rPr lang="en-GB" dirty="0" err="1"/>
              <a:t>wyłapując</a:t>
            </a:r>
            <a:r>
              <a:rPr lang="en-GB" dirty="0"/>
              <a:t> </a:t>
            </a:r>
            <a:r>
              <a:rPr lang="en-GB" dirty="0" err="1"/>
              <a:t>problemy</a:t>
            </a:r>
            <a:r>
              <a:rPr lang="en-GB" dirty="0"/>
              <a:t> </a:t>
            </a:r>
            <a:r>
              <a:rPr lang="en-GB" dirty="0" err="1"/>
              <a:t>które</a:t>
            </a:r>
            <a:r>
              <a:rPr lang="en-GB" dirty="0"/>
              <a:t> </a:t>
            </a:r>
            <a:r>
              <a:rPr lang="en-GB" dirty="0" err="1"/>
              <a:t>pojawiały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z </a:t>
            </a:r>
            <a:r>
              <a:rPr lang="en-GB" dirty="0" err="1"/>
              <a:t>nikąd</a:t>
            </a:r>
            <a:r>
              <a:rPr lang="en-GB" dirty="0"/>
              <a:t>), jak I </a:t>
            </a:r>
            <a:r>
              <a:rPr lang="en-GB" dirty="0" err="1"/>
              <a:t>testów</a:t>
            </a:r>
            <a:r>
              <a:rPr lang="en-GB" dirty="0"/>
              <a:t> </a:t>
            </a:r>
            <a:r>
              <a:rPr lang="en-GB" dirty="0" err="1"/>
              <a:t>akceptacyjnych</a:t>
            </a:r>
            <a:r>
              <a:rPr lang="en-GB" dirty="0"/>
              <a:t>, </a:t>
            </a:r>
            <a:r>
              <a:rPr lang="en-GB" dirty="0" err="1"/>
              <a:t>prowadzonych</a:t>
            </a:r>
            <a:r>
              <a:rPr lang="en-GB" dirty="0"/>
              <a:t> </a:t>
            </a:r>
            <a:r>
              <a:rPr lang="en-GB" dirty="0" err="1"/>
              <a:t>regularnie</a:t>
            </a:r>
            <a:r>
              <a:rPr lang="en-GB" dirty="0"/>
              <a:t> w </a:t>
            </a:r>
            <a:r>
              <a:rPr lang="en-GB" dirty="0" err="1"/>
              <a:t>naszej</a:t>
            </a:r>
            <a:r>
              <a:rPr lang="en-GB" dirty="0"/>
              <a:t> </a:t>
            </a:r>
            <a:r>
              <a:rPr lang="en-GB" dirty="0" err="1"/>
              <a:t>grupie</a:t>
            </a:r>
            <a:r>
              <a:rPr lang="en-GB" dirty="0"/>
              <a:t>, </a:t>
            </a:r>
            <a:r>
              <a:rPr lang="en-GB" dirty="0" err="1"/>
              <a:t>mających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celu</a:t>
            </a:r>
            <a:r>
              <a:rPr lang="en-GB" dirty="0"/>
              <a:t> </a:t>
            </a:r>
            <a:r>
              <a:rPr lang="en-GB" dirty="0" err="1"/>
              <a:t>sprawdzenie</a:t>
            </a:r>
            <a:r>
              <a:rPr lang="en-GB" dirty="0"/>
              <a:t>,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wszyscy</a:t>
            </a:r>
            <a:r>
              <a:rPr lang="en-GB" dirty="0"/>
              <a:t> </a:t>
            </a:r>
            <a:r>
              <a:rPr lang="en-GB" dirty="0" err="1"/>
              <a:t>podobnie</a:t>
            </a:r>
            <a:r>
              <a:rPr lang="en-GB" dirty="0"/>
              <a:t> </a:t>
            </a:r>
            <a:r>
              <a:rPr lang="en-GB" dirty="0" err="1"/>
              <a:t>rozumiemy</a:t>
            </a:r>
            <a:r>
              <a:rPr lang="en-GB" dirty="0"/>
              <a:t> </a:t>
            </a:r>
            <a:r>
              <a:rPr lang="en-GB" dirty="0" err="1"/>
              <a:t>wizję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projektu</a:t>
            </a:r>
            <a:r>
              <a:rPr lang="en-GB" dirty="0"/>
              <a:t>, </a:t>
            </a:r>
            <a:r>
              <a:rPr lang="en-GB" dirty="0" err="1"/>
              <a:t>oraz</a:t>
            </a:r>
            <a:r>
              <a:rPr lang="en-GB" dirty="0"/>
              <a:t> 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efekty</a:t>
            </a:r>
            <a:r>
              <a:rPr lang="en-GB" dirty="0"/>
              <a:t> </a:t>
            </a:r>
            <a:r>
              <a:rPr lang="en-GB" dirty="0" err="1"/>
              <a:t>naszej</a:t>
            </a:r>
            <a:r>
              <a:rPr lang="en-GB" dirty="0"/>
              <a:t> </a:t>
            </a:r>
            <a:r>
              <a:rPr lang="en-GB" dirty="0" err="1"/>
              <a:t>pracy</a:t>
            </a:r>
            <a:r>
              <a:rPr lang="en-GB" dirty="0"/>
              <a:t> </a:t>
            </a:r>
            <a:r>
              <a:rPr lang="en-GB" dirty="0" err="1"/>
              <a:t>satysfakcjonują</a:t>
            </a:r>
            <a:r>
              <a:rPr lang="en-GB" dirty="0"/>
              <a:t> </a:t>
            </a:r>
            <a:r>
              <a:rPr lang="en-GB" dirty="0" err="1"/>
              <a:t>nas</a:t>
            </a:r>
            <a:r>
              <a:rPr lang="en-GB" dirty="0"/>
              <a:t> co do ich </a:t>
            </a:r>
            <a:r>
              <a:rPr lang="en-GB" dirty="0" err="1"/>
              <a:t>jakości</a:t>
            </a:r>
            <a:r>
              <a:rPr lang="en-GB" dirty="0"/>
              <a:t>. </a:t>
            </a:r>
            <a:r>
              <a:rPr lang="en-GB" dirty="0" err="1"/>
              <a:t>Regularnie</a:t>
            </a:r>
            <a:r>
              <a:rPr lang="en-GB" dirty="0"/>
              <a:t> </a:t>
            </a:r>
            <a:r>
              <a:rPr lang="en-GB" dirty="0" err="1"/>
              <a:t>sprawdzaliśmy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przetestowane</a:t>
            </a:r>
            <a:r>
              <a:rPr lang="en-GB" dirty="0"/>
              <a:t> </a:t>
            </a:r>
            <a:r>
              <a:rPr lang="en-GB" dirty="0" err="1"/>
              <a:t>funkcjonalności</a:t>
            </a:r>
            <a:r>
              <a:rPr lang="en-GB" dirty="0"/>
              <a:t>, aby </a:t>
            </a:r>
            <a:r>
              <a:rPr lang="en-GB" dirty="0" err="1"/>
              <a:t>upewnić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,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fragmenty</a:t>
            </a:r>
            <a:r>
              <a:rPr lang="en-GB" dirty="0"/>
              <a:t> </a:t>
            </a:r>
            <a:r>
              <a:rPr lang="en-GB" dirty="0" err="1"/>
              <a:t>kodu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wpłynęły</a:t>
            </a:r>
            <a:r>
              <a:rPr lang="en-GB" dirty="0"/>
              <a:t> </a:t>
            </a:r>
            <a:r>
              <a:rPr lang="en-GB" dirty="0" err="1"/>
              <a:t>negatywnie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stare. </a:t>
            </a:r>
            <a:r>
              <a:rPr lang="en-GB" dirty="0" err="1"/>
              <a:t>Chętnie</a:t>
            </a:r>
            <a:r>
              <a:rPr lang="en-GB" dirty="0"/>
              <a:t> </a:t>
            </a:r>
            <a:r>
              <a:rPr lang="en-GB" dirty="0" err="1"/>
              <a:t>korzystaliśmy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z </a:t>
            </a:r>
            <a:r>
              <a:rPr lang="en-GB" dirty="0" err="1"/>
              <a:t>wypisywania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konsolę</a:t>
            </a:r>
            <a:r>
              <a:rPr lang="en-GB" dirty="0"/>
              <a:t> </a:t>
            </a:r>
            <a:r>
              <a:rPr lang="en-GB" dirty="0" err="1"/>
              <a:t>stanu</a:t>
            </a:r>
            <a:r>
              <a:rPr lang="en-GB" dirty="0"/>
              <a:t> </a:t>
            </a:r>
            <a:r>
              <a:rPr lang="en-GB" dirty="0" err="1"/>
              <a:t>określonych</a:t>
            </a:r>
            <a:r>
              <a:rPr lang="en-GB" dirty="0"/>
              <a:t> </a:t>
            </a:r>
            <a:r>
              <a:rPr lang="en-GB" dirty="0" err="1"/>
              <a:t>zmiennych</a:t>
            </a:r>
            <a:r>
              <a:rPr lang="en-GB" dirty="0"/>
              <a:t> w </a:t>
            </a:r>
            <a:r>
              <a:rPr lang="en-GB" dirty="0" err="1"/>
              <a:t>celu</a:t>
            </a:r>
            <a:r>
              <a:rPr lang="en-GB" dirty="0"/>
              <a:t> </a:t>
            </a:r>
            <a:r>
              <a:rPr lang="en-GB" dirty="0" err="1"/>
              <a:t>wykrycia</a:t>
            </a:r>
            <a:r>
              <a:rPr lang="en-GB" dirty="0"/>
              <a:t> </a:t>
            </a:r>
            <a:r>
              <a:rPr lang="en-GB" dirty="0" err="1"/>
              <a:t>problemów</a:t>
            </a:r>
            <a:r>
              <a:rPr lang="en-GB" dirty="0"/>
              <a:t>, </a:t>
            </a:r>
            <a:r>
              <a:rPr lang="en-GB" dirty="0" err="1"/>
              <a:t>szczególnie</a:t>
            </a:r>
            <a:r>
              <a:rPr lang="en-GB" dirty="0"/>
              <a:t> </a:t>
            </a:r>
            <a:r>
              <a:rPr lang="en-GB" dirty="0" err="1"/>
              <a:t>zidentyfikowanych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130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E3B7-F64D-49C9-5FD6-5B5A3BBB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Architektura</a:t>
            </a:r>
            <a:r>
              <a:rPr lang="en-GB" dirty="0"/>
              <a:t> - </a:t>
            </a:r>
            <a:r>
              <a:rPr lang="en-GB" dirty="0" err="1"/>
              <a:t>rodzaje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5F9E6C3-C2B0-A0F6-3C65-667C41C41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713448"/>
              </p:ext>
            </p:extLst>
          </p:nvPr>
        </p:nvGraphicFramePr>
        <p:xfrm>
          <a:off x="836084" y="1695450"/>
          <a:ext cx="10731499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159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61B5-5337-B6CE-14E8-D3C3A5F0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5" y="133631"/>
            <a:ext cx="10515600" cy="1325563"/>
          </a:xfrm>
        </p:spPr>
        <p:txBody>
          <a:bodyPr/>
          <a:lstStyle/>
          <a:p>
            <a:r>
              <a:rPr lang="en-GB" dirty="0" err="1"/>
              <a:t>Wyjątki</a:t>
            </a:r>
            <a:r>
              <a:rPr lang="en-GB" dirty="0"/>
              <a:t>, </a:t>
            </a:r>
            <a:r>
              <a:rPr lang="en-GB" dirty="0" err="1"/>
              <a:t>logowanie</a:t>
            </a:r>
            <a:r>
              <a:rPr lang="en-GB" dirty="0"/>
              <a:t>, </a:t>
            </a:r>
            <a:r>
              <a:rPr lang="en-GB" dirty="0" err="1"/>
              <a:t>obsługa</a:t>
            </a:r>
            <a:r>
              <a:rPr lang="en-GB" dirty="0"/>
              <a:t> </a:t>
            </a:r>
            <a:r>
              <a:rPr lang="en-GB" dirty="0" err="1"/>
              <a:t>błędów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AF45-8531-534D-C023-D8A5BB41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75" y="1459093"/>
            <a:ext cx="11595903" cy="4823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/>
              <a:t>Wyjątki</a:t>
            </a:r>
            <a:r>
              <a:rPr lang="en-GB" dirty="0"/>
              <a:t> I </a:t>
            </a:r>
            <a:r>
              <a:rPr lang="en-GB" dirty="0" err="1"/>
              <a:t>obsługa</a:t>
            </a:r>
            <a:r>
              <a:rPr lang="en-GB" dirty="0"/>
              <a:t> </a:t>
            </a:r>
            <a:r>
              <a:rPr lang="en-GB" dirty="0" err="1"/>
              <a:t>błędów</a:t>
            </a:r>
            <a:r>
              <a:rPr lang="en-GB" dirty="0"/>
              <a:t> to problem </a:t>
            </a:r>
            <a:r>
              <a:rPr lang="en-GB" dirty="0" err="1"/>
              <a:t>znany</a:t>
            </a:r>
            <a:r>
              <a:rPr lang="en-GB" dirty="0"/>
              <a:t> </a:t>
            </a:r>
            <a:r>
              <a:rPr lang="en-GB" dirty="0" err="1"/>
              <a:t>każdemu</a:t>
            </a:r>
            <a:r>
              <a:rPr lang="en-GB" dirty="0"/>
              <a:t> </a:t>
            </a:r>
            <a:r>
              <a:rPr lang="en-GB" dirty="0" err="1"/>
              <a:t>programiście</a:t>
            </a:r>
            <a:r>
              <a:rPr lang="en-GB" dirty="0"/>
              <a:t>, </a:t>
            </a:r>
            <a:r>
              <a:rPr lang="en-GB" dirty="0" err="1"/>
              <a:t>podejść</a:t>
            </a:r>
            <a:r>
              <a:rPr lang="en-GB" dirty="0"/>
              <a:t> I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rozwiązań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 jest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dużo</a:t>
            </a:r>
            <a:r>
              <a:rPr lang="en-GB" dirty="0"/>
              <a:t> jak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samych</a:t>
            </a:r>
            <a:r>
              <a:rPr lang="en-GB" dirty="0"/>
              <a:t> </a:t>
            </a:r>
            <a:r>
              <a:rPr lang="en-GB" dirty="0" err="1"/>
              <a:t>programistów</a:t>
            </a:r>
            <a:r>
              <a:rPr lang="en-GB" dirty="0"/>
              <a:t>.</a:t>
            </a:r>
            <a:endParaRPr lang="en-US" dirty="0"/>
          </a:p>
          <a:p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rozwiązanie</a:t>
            </a:r>
            <a:r>
              <a:rPr lang="en-GB" dirty="0"/>
              <a:t> to </a:t>
            </a:r>
            <a:r>
              <a:rPr lang="en-GB" dirty="0" err="1"/>
              <a:t>zaprojektowanie</a:t>
            </a:r>
            <a:r>
              <a:rPr lang="en-GB" dirty="0"/>
              <a:t> </a:t>
            </a:r>
            <a:r>
              <a:rPr lang="en-GB" dirty="0" err="1"/>
              <a:t>systemu</a:t>
            </a:r>
            <a:r>
              <a:rPr lang="en-GB" dirty="0"/>
              <a:t> </a:t>
            </a:r>
            <a:r>
              <a:rPr lang="en-GB" dirty="0" err="1"/>
              <a:t>odpornego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wszelkie</a:t>
            </a:r>
            <a:r>
              <a:rPr lang="en-GB" dirty="0"/>
              <a:t> </a:t>
            </a:r>
            <a:r>
              <a:rPr lang="en-GB" dirty="0" err="1"/>
              <a:t>błędy</a:t>
            </a:r>
            <a:r>
              <a:rPr lang="en-GB" dirty="0"/>
              <a:t> - </a:t>
            </a:r>
            <a:r>
              <a:rPr lang="en-GB" dirty="0" err="1"/>
              <a:t>przykładowo</a:t>
            </a:r>
            <a:r>
              <a:rPr lang="en-GB" dirty="0"/>
              <a:t>, </a:t>
            </a:r>
            <a:r>
              <a:rPr lang="en-GB" dirty="0" err="1"/>
              <a:t>nasz</a:t>
            </a:r>
            <a:r>
              <a:rPr lang="en-GB" dirty="0"/>
              <a:t> system </a:t>
            </a:r>
            <a:r>
              <a:rPr lang="en-GB" dirty="0" err="1"/>
              <a:t>użytkowników</a:t>
            </a:r>
            <a:r>
              <a:rPr lang="en-GB" dirty="0"/>
              <a:t> jest </a:t>
            </a:r>
            <a:r>
              <a:rPr lang="en-GB" dirty="0" err="1"/>
              <a:t>odporny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wszelkie</a:t>
            </a:r>
            <a:r>
              <a:rPr lang="en-GB" dirty="0"/>
              <a:t> </a:t>
            </a:r>
            <a:r>
              <a:rPr lang="en-GB" dirty="0" err="1"/>
              <a:t>problemy</a:t>
            </a:r>
            <a:r>
              <a:rPr lang="en-GB" dirty="0"/>
              <a:t> </a:t>
            </a:r>
            <a:r>
              <a:rPr lang="en-GB" dirty="0" err="1"/>
              <a:t>związane</a:t>
            </a:r>
            <a:r>
              <a:rPr lang="en-GB" dirty="0"/>
              <a:t> z </a:t>
            </a:r>
            <a:r>
              <a:rPr lang="en-GB" dirty="0" err="1"/>
              <a:t>wpisywaniem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gracza</a:t>
            </a:r>
            <a:r>
              <a:rPr lang="en-GB" dirty="0"/>
              <a:t>.</a:t>
            </a:r>
          </a:p>
          <a:p>
            <a:r>
              <a:rPr lang="en-GB" dirty="0"/>
              <a:t>Tam,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jednak</a:t>
            </a:r>
            <a:r>
              <a:rPr lang="en-GB" dirty="0"/>
              <a:t> </a:t>
            </a:r>
            <a:r>
              <a:rPr lang="en-GB" dirty="0" err="1"/>
              <a:t>wyjątki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pojawić</a:t>
            </a:r>
            <a:r>
              <a:rPr lang="en-GB" dirty="0"/>
              <a:t>, </a:t>
            </a:r>
            <a:r>
              <a:rPr lang="en-GB" dirty="0" err="1"/>
              <a:t>staramy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rozwiązać</a:t>
            </a:r>
            <a:r>
              <a:rPr lang="en-GB" dirty="0"/>
              <a:t> w </a:t>
            </a:r>
            <a:r>
              <a:rPr lang="en-GB" dirty="0" err="1"/>
              <a:t>najmniej</a:t>
            </a:r>
            <a:r>
              <a:rPr lang="en-GB" dirty="0"/>
              <a:t> </a:t>
            </a:r>
            <a:r>
              <a:rPr lang="en-GB" dirty="0" err="1"/>
              <a:t>uciążliwy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 </a:t>
            </a:r>
            <a:r>
              <a:rPr lang="en-GB" dirty="0" err="1"/>
              <a:t>sposób</a:t>
            </a:r>
            <a:r>
              <a:rPr lang="en-GB" dirty="0"/>
              <a:t>: </a:t>
            </a:r>
            <a:r>
              <a:rPr lang="en-GB" dirty="0" err="1"/>
              <a:t>Przykładowo</a:t>
            </a:r>
            <a:r>
              <a:rPr lang="en-GB" dirty="0"/>
              <a:t>,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usuniemy</a:t>
            </a:r>
            <a:r>
              <a:rPr lang="en-GB" dirty="0"/>
              <a:t> </a:t>
            </a:r>
            <a:r>
              <a:rPr lang="en-GB" dirty="0" err="1"/>
              <a:t>plik</a:t>
            </a:r>
            <a:r>
              <a:rPr lang="en-GB" dirty="0"/>
              <a:t> </a:t>
            </a:r>
            <a:r>
              <a:rPr lang="en-GB" dirty="0" err="1"/>
              <a:t>który</a:t>
            </a:r>
            <a:r>
              <a:rPr lang="en-GB" dirty="0"/>
              <a:t> </a:t>
            </a:r>
            <a:r>
              <a:rPr lang="en-GB" dirty="0" err="1"/>
              <a:t>zawiera</a:t>
            </a:r>
            <a:r>
              <a:rPr lang="en-GB" dirty="0"/>
              <a:t> </a:t>
            </a:r>
            <a:r>
              <a:rPr lang="en-GB" dirty="0" err="1"/>
              <a:t>rekordy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,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próbie</a:t>
            </a:r>
            <a:r>
              <a:rPr lang="en-GB" dirty="0"/>
              <a:t> </a:t>
            </a:r>
            <a:r>
              <a:rPr lang="en-GB" dirty="0" err="1"/>
              <a:t>zapisu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nowego</a:t>
            </a:r>
            <a:r>
              <a:rPr lang="en-GB" dirty="0"/>
              <a:t> </a:t>
            </a:r>
            <a:r>
              <a:rPr lang="en-GB" dirty="0" err="1"/>
              <a:t>rekordu</a:t>
            </a:r>
            <a:r>
              <a:rPr lang="en-GB" dirty="0"/>
              <a:t> </a:t>
            </a:r>
            <a:r>
              <a:rPr lang="en-GB" dirty="0" err="1"/>
              <a:t>plik</a:t>
            </a:r>
            <a:r>
              <a:rPr lang="en-GB" dirty="0"/>
              <a:t> </a:t>
            </a:r>
            <a:r>
              <a:rPr lang="en-GB" dirty="0" err="1"/>
              <a:t>automatycznie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utworzy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nowo</a:t>
            </a:r>
            <a:r>
              <a:rPr lang="en-GB" dirty="0"/>
              <a:t>, </a:t>
            </a:r>
            <a:r>
              <a:rPr lang="en-GB" dirty="0" err="1"/>
              <a:t>będzie</a:t>
            </a:r>
            <a:r>
              <a:rPr lang="en-GB" dirty="0"/>
              <a:t> on </a:t>
            </a:r>
            <a:r>
              <a:rPr lang="en-GB" dirty="0" err="1"/>
              <a:t>pusty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662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61B5-5337-B6CE-14E8-D3C3A5F0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5" y="133631"/>
            <a:ext cx="10515600" cy="1325563"/>
          </a:xfrm>
        </p:spPr>
        <p:txBody>
          <a:bodyPr/>
          <a:lstStyle/>
          <a:p>
            <a:r>
              <a:rPr lang="en-GB" dirty="0" err="1"/>
              <a:t>Wyjątki</a:t>
            </a:r>
            <a:r>
              <a:rPr lang="en-GB" dirty="0"/>
              <a:t>, </a:t>
            </a:r>
            <a:r>
              <a:rPr lang="en-GB" dirty="0" err="1"/>
              <a:t>logowanie</a:t>
            </a:r>
            <a:r>
              <a:rPr lang="en-GB" dirty="0"/>
              <a:t>, </a:t>
            </a:r>
            <a:r>
              <a:rPr lang="en-GB" dirty="0" err="1"/>
              <a:t>obsługa</a:t>
            </a:r>
            <a:r>
              <a:rPr lang="en-GB" dirty="0"/>
              <a:t> </a:t>
            </a:r>
            <a:r>
              <a:rPr lang="en-GB" dirty="0" err="1"/>
              <a:t>błędów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AF45-8531-534D-C023-D8A5BB41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75" y="1459093"/>
            <a:ext cx="11595903" cy="4823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 </a:t>
            </a:r>
            <a:r>
              <a:rPr lang="en-GB" dirty="0" err="1"/>
              <a:t>programie</a:t>
            </a:r>
            <a:r>
              <a:rPr lang="en-GB" dirty="0"/>
              <a:t> </a:t>
            </a:r>
            <a:r>
              <a:rPr lang="en-GB" dirty="0" err="1"/>
              <a:t>posługujemy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również</a:t>
            </a:r>
            <a:r>
              <a:rPr lang="en-GB" dirty="0"/>
              <a:t> </a:t>
            </a:r>
            <a:r>
              <a:rPr lang="en-GB" dirty="0" err="1"/>
              <a:t>dosyć</a:t>
            </a:r>
            <a:r>
              <a:rPr lang="en-GB" dirty="0"/>
              <a:t> </a:t>
            </a:r>
            <a:r>
              <a:rPr lang="en-GB" dirty="0" err="1"/>
              <a:t>często</a:t>
            </a:r>
            <a:r>
              <a:rPr lang="en-GB" dirty="0"/>
              <a:t> </a:t>
            </a:r>
            <a:r>
              <a:rPr lang="en-GB" dirty="0" err="1"/>
              <a:t>wypisywaniem</a:t>
            </a:r>
            <a:r>
              <a:rPr lang="en-GB" dirty="0"/>
              <a:t> do </a:t>
            </a:r>
            <a:r>
              <a:rPr lang="en-GB" dirty="0" err="1"/>
              <a:t>konsoli</a:t>
            </a:r>
            <a:r>
              <a:rPr lang="en-GB" dirty="0"/>
              <a:t> (</a:t>
            </a:r>
            <a:r>
              <a:rPr lang="en-GB" dirty="0" err="1"/>
              <a:t>która</a:t>
            </a:r>
            <a:r>
              <a:rPr lang="en-GB" dirty="0"/>
              <a:t> </a:t>
            </a:r>
            <a:r>
              <a:rPr lang="en-GB" dirty="0" err="1"/>
              <a:t>widoczna</a:t>
            </a:r>
            <a:r>
              <a:rPr lang="en-GB" dirty="0"/>
              <a:t> jest </a:t>
            </a:r>
            <a:r>
              <a:rPr lang="en-GB" dirty="0" err="1"/>
              <a:t>tylko</a:t>
            </a:r>
            <a:r>
              <a:rPr lang="en-GB" dirty="0"/>
              <a:t> </a:t>
            </a:r>
            <a:r>
              <a:rPr lang="en-GB" dirty="0" err="1"/>
              <a:t>podczas</a:t>
            </a:r>
            <a:r>
              <a:rPr lang="en-GB" dirty="0"/>
              <a:t> </a:t>
            </a:r>
            <a:r>
              <a:rPr lang="en-GB" dirty="0" err="1"/>
              <a:t>pisania</a:t>
            </a:r>
            <a:r>
              <a:rPr lang="en-GB" dirty="0"/>
              <a:t> </a:t>
            </a:r>
            <a:r>
              <a:rPr lang="en-GB" dirty="0" err="1"/>
              <a:t>programu</a:t>
            </a:r>
            <a:r>
              <a:rPr lang="en-GB" dirty="0"/>
              <a:t>), aby </a:t>
            </a:r>
            <a:r>
              <a:rPr lang="en-GB" dirty="0" err="1"/>
              <a:t>sprawdzić</a:t>
            </a:r>
            <a:r>
              <a:rPr lang="en-GB" dirty="0"/>
              <a:t>, </a:t>
            </a:r>
            <a:r>
              <a:rPr lang="en-GB" dirty="0" err="1"/>
              <a:t>przykładowo</a:t>
            </a:r>
            <a:r>
              <a:rPr lang="en-GB" dirty="0"/>
              <a:t>, </a:t>
            </a:r>
            <a:r>
              <a:rPr lang="en-GB" dirty="0" err="1"/>
              <a:t>wartość</a:t>
            </a:r>
            <a:r>
              <a:rPr lang="en-GB" dirty="0"/>
              <a:t> </a:t>
            </a:r>
            <a:r>
              <a:rPr lang="en-GB" dirty="0" err="1"/>
              <a:t>zmiennych</a:t>
            </a:r>
            <a:r>
              <a:rPr lang="en-GB" dirty="0"/>
              <a:t> </a:t>
            </a:r>
            <a:r>
              <a:rPr lang="en-GB" dirty="0" err="1"/>
              <a:t>kontrolnych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poprawność</a:t>
            </a:r>
            <a:r>
              <a:rPr lang="en-GB" dirty="0"/>
              <a:t> </a:t>
            </a:r>
            <a:r>
              <a:rPr lang="en-GB" dirty="0" err="1"/>
              <a:t>odpowiedzi</a:t>
            </a:r>
            <a:r>
              <a:rPr lang="en-GB" dirty="0"/>
              <a:t> do </a:t>
            </a:r>
            <a:r>
              <a:rPr lang="en-GB" dirty="0" err="1"/>
              <a:t>obecnego</a:t>
            </a:r>
            <a:r>
              <a:rPr lang="en-GB" dirty="0"/>
              <a:t> </a:t>
            </a:r>
            <a:r>
              <a:rPr lang="en-GB" dirty="0" err="1"/>
              <a:t>pytania</a:t>
            </a:r>
            <a:r>
              <a:rPr lang="en-GB" dirty="0"/>
              <a:t>.</a:t>
            </a:r>
          </a:p>
          <a:p>
            <a:r>
              <a:rPr lang="en-GB" dirty="0" err="1"/>
              <a:t>Takie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</a:t>
            </a:r>
            <a:r>
              <a:rPr lang="en-GB" dirty="0" err="1"/>
              <a:t>pozwala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prosty</a:t>
            </a:r>
            <a:r>
              <a:rPr lang="en-GB" dirty="0"/>
              <a:t> </a:t>
            </a:r>
            <a:r>
              <a:rPr lang="en-GB" dirty="0" err="1"/>
              <a:t>sposób</a:t>
            </a:r>
            <a:r>
              <a:rPr lang="en-GB" dirty="0"/>
              <a:t>, bez </a:t>
            </a:r>
            <a:r>
              <a:rPr lang="en-GB" dirty="0" err="1"/>
              <a:t>wykorzystania</a:t>
            </a:r>
            <a:r>
              <a:rPr lang="en-GB" dirty="0"/>
              <a:t> </a:t>
            </a:r>
            <a:r>
              <a:rPr lang="en-GB" dirty="0" err="1"/>
              <a:t>nadmiernych</a:t>
            </a:r>
            <a:r>
              <a:rPr lang="en-GB" dirty="0"/>
              <a:t> </a:t>
            </a:r>
            <a:r>
              <a:rPr lang="en-GB" dirty="0" err="1"/>
              <a:t>zasobów</a:t>
            </a:r>
            <a:r>
              <a:rPr lang="en-GB" dirty="0"/>
              <a:t> </a:t>
            </a:r>
            <a:r>
              <a:rPr lang="en-GB" dirty="0" err="1"/>
              <a:t>czasowych</a:t>
            </a:r>
            <a:r>
              <a:rPr lang="en-GB" dirty="0"/>
              <a:t>, </a:t>
            </a:r>
            <a:r>
              <a:rPr lang="en-GB" dirty="0" err="1"/>
              <a:t>debugowanie</a:t>
            </a:r>
            <a:r>
              <a:rPr lang="en-GB" dirty="0"/>
              <a:t> </a:t>
            </a:r>
            <a:r>
              <a:rPr lang="en-GB" dirty="0" err="1"/>
              <a:t>programu</a:t>
            </a:r>
            <a:r>
              <a:rPr lang="en-GB" dirty="0"/>
              <a:t>, </a:t>
            </a:r>
            <a:r>
              <a:rPr lang="en-GB" dirty="0" err="1"/>
              <a:t>umożliwia</a:t>
            </a:r>
            <a:r>
              <a:rPr lang="en-GB" dirty="0"/>
              <a:t> </a:t>
            </a:r>
            <a:r>
              <a:rPr lang="en-GB" dirty="0" err="1"/>
              <a:t>rozmaite</a:t>
            </a:r>
            <a:r>
              <a:rPr lang="en-GB" dirty="0"/>
              <a:t> </a:t>
            </a:r>
            <a:r>
              <a:rPr lang="en-GB" dirty="0" err="1"/>
              <a:t>sposoby</a:t>
            </a:r>
            <a:r>
              <a:rPr lang="en-GB" dirty="0"/>
              <a:t> </a:t>
            </a:r>
            <a:r>
              <a:rPr lang="en-GB" dirty="0" err="1"/>
              <a:t>sprawdzania</a:t>
            </a:r>
            <a:r>
              <a:rPr lang="en-GB" dirty="0"/>
              <a:t>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działania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70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83502E-0770-A279-8045-F07A39861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89" r="379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D2788-0656-1DFC-BD78-D16F68BEEE76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Gra jest podzielona na cztery rozdziały (zwane też epizodami), po pięć poziomów każdy.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Każdy poziom składa się zarówno z jednej lub kilku części, w której użytkownik musi przejść labirynt myszką, jak I jednej lub kilku części, w której użytkownik ma za zadanie odpowiedzieć na pytania.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8BF8C9-AB03-6086-485E-352C3184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3" descr="A red text on a black background&#10;&#10;AI-generated content may be incorrect.">
            <a:extLst>
              <a:ext uri="{FF2B5EF4-FFF2-40B4-BE49-F238E27FC236}">
                <a16:creationId xmlns:a16="http://schemas.microsoft.com/office/drawing/2014/main" id="{19F57C55-7CCE-96FB-9D80-438337758B9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968" y="555043"/>
            <a:ext cx="12477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3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F78502B-2032-73E2-7BB1-2001BFC5FE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rcRect t="1160" b="1420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D6818-E4DC-6E88-9B92-EBC011CB72BA}"/>
              </a:ext>
            </a:extLst>
          </p:cNvPr>
          <p:cNvSpPr txBox="1"/>
          <p:nvPr/>
        </p:nvSpPr>
        <p:spPr>
          <a:xfrm>
            <a:off x="772583" y="1322916"/>
            <a:ext cx="55562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W </a:t>
            </a:r>
            <a:r>
              <a:rPr lang="en-GB" err="1">
                <a:solidFill>
                  <a:schemeClr val="bg1"/>
                </a:solidFill>
              </a:rPr>
              <a:t>labiryncie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obecne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są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zarówno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elementy</a:t>
            </a:r>
            <a:r>
              <a:rPr lang="en-GB">
                <a:solidFill>
                  <a:schemeClr val="bg1"/>
                </a:solidFill>
              </a:rPr>
              <a:t>, </a:t>
            </a:r>
            <a:r>
              <a:rPr lang="en-GB" err="1">
                <a:solidFill>
                  <a:schemeClr val="bg1"/>
                </a:solidFill>
              </a:rPr>
              <a:t>które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mogą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użytkownikowi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ułatwić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przechadzkę</a:t>
            </a:r>
            <a:r>
              <a:rPr lang="en-GB">
                <a:solidFill>
                  <a:schemeClr val="bg1"/>
                </a:solidFill>
              </a:rPr>
              <a:t> (jak, np. </a:t>
            </a:r>
            <a:r>
              <a:rPr lang="en-GB" err="1">
                <a:solidFill>
                  <a:schemeClr val="bg1"/>
                </a:solidFill>
              </a:rPr>
              <a:t>Przycisk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który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otworzy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łatwiejszą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drogę</a:t>
            </a:r>
            <a:r>
              <a:rPr lang="en-GB">
                <a:solidFill>
                  <a:schemeClr val="bg1"/>
                </a:solidFill>
              </a:rPr>
              <a:t> do </a:t>
            </a:r>
            <a:r>
              <a:rPr lang="en-GB" err="1">
                <a:solidFill>
                  <a:schemeClr val="bg1"/>
                </a:solidFill>
              </a:rPr>
              <a:t>drzwi</a:t>
            </a:r>
            <a:r>
              <a:rPr lang="en-GB">
                <a:solidFill>
                  <a:schemeClr val="bg1"/>
                </a:solidFill>
              </a:rPr>
              <a:t>), jak I </a:t>
            </a:r>
            <a:r>
              <a:rPr lang="en-GB" err="1">
                <a:solidFill>
                  <a:schemeClr val="bg1"/>
                </a:solidFill>
              </a:rPr>
              <a:t>elementy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które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mają</a:t>
            </a:r>
            <a:r>
              <a:rPr lang="en-GB">
                <a:solidFill>
                  <a:schemeClr val="bg1"/>
                </a:solidFill>
              </a:rPr>
              <a:t> za </a:t>
            </a:r>
            <a:r>
              <a:rPr lang="en-GB" err="1">
                <a:solidFill>
                  <a:schemeClr val="bg1"/>
                </a:solidFill>
              </a:rPr>
              <a:t>zadanie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graczowi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przejścię</a:t>
            </a:r>
            <a:r>
              <a:rPr lang="en-GB">
                <a:solidFill>
                  <a:schemeClr val="bg1"/>
                </a:solidFill>
              </a:rPr>
              <a:t> </a:t>
            </a:r>
            <a:r>
              <a:rPr lang="en-GB" err="1">
                <a:solidFill>
                  <a:schemeClr val="bg1"/>
                </a:solidFill>
              </a:rPr>
              <a:t>labiryntu</a:t>
            </a:r>
            <a:r>
              <a:rPr lang="en-GB">
                <a:solidFill>
                  <a:schemeClr val="bg1"/>
                </a:solidFill>
              </a:rPr>
              <a:t> utrudnić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5B2B-1D15-43D7-A2CE-2B33ABAF1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47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A927026-A10E-0FF8-CD71-003ACBF478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83" b="996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E34C0-D1D3-CAE1-43BC-6D8BA66AE1D3}"/>
              </a:ext>
            </a:extLst>
          </p:cNvPr>
          <p:cNvSpPr txBox="1"/>
          <p:nvPr/>
        </p:nvSpPr>
        <p:spPr>
          <a:xfrm>
            <a:off x="5399306" y="4407571"/>
            <a:ext cx="35314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Znikające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pola</a:t>
            </a:r>
            <a:r>
              <a:rPr lang="en-GB" dirty="0">
                <a:solidFill>
                  <a:schemeClr val="bg1"/>
                </a:solidFill>
              </a:rPr>
              <a:t> (</a:t>
            </a:r>
            <a:r>
              <a:rPr lang="en-GB" dirty="0" err="1">
                <a:solidFill>
                  <a:schemeClr val="bg1"/>
                </a:solidFill>
              </a:rPr>
              <a:t>tutaj</a:t>
            </a:r>
            <a:r>
              <a:rPr lang="en-GB" dirty="0">
                <a:solidFill>
                  <a:schemeClr val="bg1"/>
                </a:solidFill>
              </a:rPr>
              <a:t> z </a:t>
            </a:r>
            <a:r>
              <a:rPr lang="en-GB" dirty="0" err="1">
                <a:solidFill>
                  <a:schemeClr val="bg1"/>
                </a:solidFill>
              </a:rPr>
              <a:t>zapłonem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EF02A9-E2FB-B124-19E9-C365E68DAB37}"/>
                  </a:ext>
                </a:extLst>
              </p14:cNvPr>
              <p14:cNvContentPartPr/>
              <p14:nvPr/>
            </p14:nvContentPartPr>
            <p14:xfrm>
              <a:off x="6053666" y="4212166"/>
              <a:ext cx="10583" cy="1058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EF02A9-E2FB-B124-19E9-C365E68DA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4516" y="3683016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1911B8-FD7E-8B4F-E07A-249A42D7E28A}"/>
                  </a:ext>
                </a:extLst>
              </p14:cNvPr>
              <p14:cNvContentPartPr/>
              <p14:nvPr/>
            </p14:nvContentPartPr>
            <p14:xfrm>
              <a:off x="5405548" y="4031354"/>
              <a:ext cx="521118" cy="24431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1911B8-FD7E-8B4F-E07A-249A42D7E2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7566" y="4013390"/>
                <a:ext cx="556722" cy="279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730B8C7-7E35-B0FF-13ED-06182966EA3E}"/>
                  </a:ext>
                </a:extLst>
              </p14:cNvPr>
              <p14:cNvContentPartPr/>
              <p14:nvPr/>
            </p14:nvContentPartPr>
            <p14:xfrm>
              <a:off x="5397499" y="3954662"/>
              <a:ext cx="16911" cy="10933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730B8C7-7E35-B0FF-13ED-06182966EA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9883" y="3936738"/>
                <a:ext cx="51790" cy="144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1C4BAD-AEF6-E85C-6E8E-C275A0168F7A}"/>
                  </a:ext>
                </a:extLst>
              </p14:cNvPr>
              <p14:cNvContentPartPr/>
              <p14:nvPr/>
            </p14:nvContentPartPr>
            <p14:xfrm>
              <a:off x="5418666" y="4042833"/>
              <a:ext cx="29908" cy="5360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1C4BAD-AEF6-E85C-6E8E-C275A0168F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00864" y="4024963"/>
                <a:ext cx="65157" cy="88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84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3FF9203-E3AE-E654-5DE3-2DB636D73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540" b="15505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3a583b-5a39-49db-b57b-0c8a2ee0f312" xsi:nil="true"/>
    <lcf76f155ced4ddcb4097134ff3c332f xmlns="45d80b71-d53a-4925-9636-d69011c62a0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8D9ACB663A0B44ABC718894EB3A5FF" ma:contentTypeVersion="11" ma:contentTypeDescription="Create a new document." ma:contentTypeScope="" ma:versionID="ba590221d0fe060078d7b2317c4eb363">
  <xsd:schema xmlns:xsd="http://www.w3.org/2001/XMLSchema" xmlns:xs="http://www.w3.org/2001/XMLSchema" xmlns:p="http://schemas.microsoft.com/office/2006/metadata/properties" xmlns:ns2="45d80b71-d53a-4925-9636-d69011c62a0b" xmlns:ns3="853a583b-5a39-49db-b57b-0c8a2ee0f312" targetNamespace="http://schemas.microsoft.com/office/2006/metadata/properties" ma:root="true" ma:fieldsID="7a36f7182c10a542081a0e61da5d07d9" ns2:_="" ns3:_="">
    <xsd:import namespace="45d80b71-d53a-4925-9636-d69011c62a0b"/>
    <xsd:import namespace="853a583b-5a39-49db-b57b-0c8a2ee0f31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80b71-d53a-4925-9636-d69011c62a0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b7b31e59-74a4-4436-bc03-9931855e0d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a583b-5a39-49db-b57b-0c8a2ee0f31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3d71ecb8-65d6-4c57-9fa2-b4732523e02b}" ma:internalName="TaxCatchAll" ma:showField="CatchAllData" ma:web="853a583b-5a39-49db-b57b-0c8a2ee0f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904D7E-CDF1-4A68-8F3F-51170B62DB4D}">
  <ds:schemaRefs>
    <ds:schemaRef ds:uri="45d80b71-d53a-4925-9636-d69011c62a0b"/>
    <ds:schemaRef ds:uri="853a583b-5a39-49db-b57b-0c8a2ee0f312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4BBB1A5-6E30-4D95-B223-E1136F7AB1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41EEBA-61DF-424B-8EB9-7040A2C688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d80b71-d53a-4925-9636-d69011c62a0b"/>
    <ds:schemaRef ds:uri="853a583b-5a39-49db-b57b-0c8a2ee0f3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Labirynty I Quizy</vt:lpstr>
      <vt:lpstr>Testy</vt:lpstr>
      <vt:lpstr>Architektura - rodzaje</vt:lpstr>
      <vt:lpstr>Wyjątki, logowanie, obsługa błędów</vt:lpstr>
      <vt:lpstr>Wyjątki, logowanie, obsługa błędów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Labirynty I Quizy</dc:title>
  <dc:creator/>
  <cp:revision>168</cp:revision>
  <dcterms:created xsi:type="dcterms:W3CDTF">2024-10-13T19:14:30Z</dcterms:created>
  <dcterms:modified xsi:type="dcterms:W3CDTF">2025-01-21T11:54:23Z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0x010100478D9ACB663A0B44ABC718894EB3A5FF</vt:lpwstr>
  </property>
</Properties>
</file>